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6" r:id="rId3"/>
    <p:sldId id="257" r:id="rId4"/>
    <p:sldId id="260" r:id="rId5"/>
    <p:sldId id="262" r:id="rId6"/>
    <p:sldId id="258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5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665C6-1222-4D2B-BCC8-89D541A6F323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F878F-DEE8-493F-8A22-8EFEBAC8CFE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F878F-DEE8-493F-8A22-8EFEBAC8CFE0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88F1-19DB-4DDE-AE93-5257C0C8527C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E428-8B9F-4F1E-B25F-C56BA34B81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88F1-19DB-4DDE-AE93-5257C0C8527C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E428-8B9F-4F1E-B25F-C56BA34B81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88F1-19DB-4DDE-AE93-5257C0C8527C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E428-8B9F-4F1E-B25F-C56BA34B81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88F1-19DB-4DDE-AE93-5257C0C8527C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E428-8B9F-4F1E-B25F-C56BA34B81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88F1-19DB-4DDE-AE93-5257C0C8527C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E428-8B9F-4F1E-B25F-C56BA34B81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88F1-19DB-4DDE-AE93-5257C0C8527C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E428-8B9F-4F1E-B25F-C56BA34B81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88F1-19DB-4DDE-AE93-5257C0C8527C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E428-8B9F-4F1E-B25F-C56BA34B81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88F1-19DB-4DDE-AE93-5257C0C8527C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E428-8B9F-4F1E-B25F-C56BA34B81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88F1-19DB-4DDE-AE93-5257C0C8527C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E428-8B9F-4F1E-B25F-C56BA34B81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88F1-19DB-4DDE-AE93-5257C0C8527C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E428-8B9F-4F1E-B25F-C56BA34B81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88F1-19DB-4DDE-AE93-5257C0C8527C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E428-8B9F-4F1E-B25F-C56BA34B81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88F1-19DB-4DDE-AE93-5257C0C8527C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1E428-8B9F-4F1E-B25F-C56BA34B81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Rechteck 555"/>
          <p:cNvSpPr/>
          <p:nvPr/>
        </p:nvSpPr>
        <p:spPr>
          <a:xfrm>
            <a:off x="857224" y="857232"/>
            <a:ext cx="7358114" cy="5143536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4" name="Rechteck 913"/>
          <p:cNvSpPr/>
          <p:nvPr/>
        </p:nvSpPr>
        <p:spPr>
          <a:xfrm>
            <a:off x="3929058" y="1500174"/>
            <a:ext cx="4786346" cy="192882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6715140" y="6215082"/>
            <a:ext cx="1500187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>
              <a:spcBef>
                <a:spcPct val="50000"/>
              </a:spcBef>
            </a:pPr>
            <a:r>
              <a:rPr lang="de-DE" sz="800" dirty="0">
                <a:solidFill>
                  <a:srgbClr val="FF9900"/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rgbClr val="FF9900"/>
                </a:solidFill>
                <a:latin typeface="Tahoma" pitchFamily="34" charset="0"/>
              </a:rPr>
              <a:t>15032012</a:t>
            </a:r>
            <a:endParaRPr lang="de-DE" sz="800" dirty="0">
              <a:solidFill>
                <a:srgbClr val="FF9900"/>
              </a:solidFill>
              <a:latin typeface="Tahoma" pitchFamily="34" charset="0"/>
            </a:endParaRPr>
          </a:p>
        </p:txBody>
      </p:sp>
      <p:grpSp>
        <p:nvGrpSpPr>
          <p:cNvPr id="554" name="Gruppieren 553"/>
          <p:cNvGrpSpPr/>
          <p:nvPr/>
        </p:nvGrpSpPr>
        <p:grpSpPr>
          <a:xfrm>
            <a:off x="4286248" y="1000108"/>
            <a:ext cx="3714776" cy="1841630"/>
            <a:chOff x="428596" y="1500174"/>
            <a:chExt cx="4286280" cy="2270258"/>
          </a:xfrm>
        </p:grpSpPr>
        <p:grpSp>
          <p:nvGrpSpPr>
            <p:cNvPr id="16" name="Group 35"/>
            <p:cNvGrpSpPr>
              <a:grpSpLocks/>
            </p:cNvGrpSpPr>
            <p:nvPr/>
          </p:nvGrpSpPr>
          <p:grpSpPr bwMode="auto">
            <a:xfrm rot="761753">
              <a:off x="428596" y="3194350"/>
              <a:ext cx="1174246" cy="576082"/>
              <a:chOff x="2245" y="1616"/>
              <a:chExt cx="628" cy="531"/>
            </a:xfrm>
          </p:grpSpPr>
          <p:sp>
            <p:nvSpPr>
              <p:cNvPr id="2486" name="Freeform 32"/>
              <p:cNvSpPr>
                <a:spLocks/>
              </p:cNvSpPr>
              <p:nvPr/>
            </p:nvSpPr>
            <p:spPr bwMode="auto">
              <a:xfrm rot="5400000">
                <a:off x="2353" y="1689"/>
                <a:ext cx="363" cy="217"/>
              </a:xfrm>
              <a:custGeom>
                <a:avLst/>
                <a:gdLst>
                  <a:gd name="T0" fmla="*/ 155 w 414"/>
                  <a:gd name="T1" fmla="*/ 1 h 353"/>
                  <a:gd name="T2" fmla="*/ 107 w 414"/>
                  <a:gd name="T3" fmla="*/ 2 h 353"/>
                  <a:gd name="T4" fmla="*/ 96 w 414"/>
                  <a:gd name="T5" fmla="*/ 15 h 353"/>
                  <a:gd name="T6" fmla="*/ 46 w 414"/>
                  <a:gd name="T7" fmla="*/ 17 h 353"/>
                  <a:gd name="T8" fmla="*/ 36 w 414"/>
                  <a:gd name="T9" fmla="*/ 23 h 353"/>
                  <a:gd name="T10" fmla="*/ 31 w 414"/>
                  <a:gd name="T11" fmla="*/ 28 h 353"/>
                  <a:gd name="T12" fmla="*/ 4 w 414"/>
                  <a:gd name="T13" fmla="*/ 45 h 353"/>
                  <a:gd name="T14" fmla="*/ 10 w 414"/>
                  <a:gd name="T15" fmla="*/ 67 h 353"/>
                  <a:gd name="T16" fmla="*/ 74 w 414"/>
                  <a:gd name="T17" fmla="*/ 80 h 353"/>
                  <a:gd name="T18" fmla="*/ 203 w 414"/>
                  <a:gd name="T19" fmla="*/ 82 h 353"/>
                  <a:gd name="T20" fmla="*/ 246 w 414"/>
                  <a:gd name="T21" fmla="*/ 76 h 353"/>
                  <a:gd name="T22" fmla="*/ 268 w 414"/>
                  <a:gd name="T23" fmla="*/ 65 h 353"/>
                  <a:gd name="T24" fmla="*/ 279 w 414"/>
                  <a:gd name="T25" fmla="*/ 50 h 353"/>
                  <a:gd name="T26" fmla="*/ 274 w 414"/>
                  <a:gd name="T27" fmla="*/ 26 h 353"/>
                  <a:gd name="T28" fmla="*/ 166 w 414"/>
                  <a:gd name="T29" fmla="*/ 6 h 353"/>
                  <a:gd name="T30" fmla="*/ 155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87" name="Freeform 25"/>
              <p:cNvSpPr>
                <a:spLocks/>
              </p:cNvSpPr>
              <p:nvPr/>
            </p:nvSpPr>
            <p:spPr bwMode="auto">
              <a:xfrm>
                <a:off x="2426" y="1706"/>
                <a:ext cx="447" cy="309"/>
              </a:xfrm>
              <a:custGeom>
                <a:avLst/>
                <a:gdLst>
                  <a:gd name="T0" fmla="*/ 136 w 447"/>
                  <a:gd name="T1" fmla="*/ 250 h 309"/>
                  <a:gd name="T2" fmla="*/ 0 w 447"/>
                  <a:gd name="T3" fmla="*/ 146 h 309"/>
                  <a:gd name="T4" fmla="*/ 72 w 447"/>
                  <a:gd name="T5" fmla="*/ 114 h 309"/>
                  <a:gd name="T6" fmla="*/ 128 w 447"/>
                  <a:gd name="T7" fmla="*/ 106 h 309"/>
                  <a:gd name="T8" fmla="*/ 120 w 447"/>
                  <a:gd name="T9" fmla="*/ 74 h 309"/>
                  <a:gd name="T10" fmla="*/ 136 w 447"/>
                  <a:gd name="T11" fmla="*/ 50 h 309"/>
                  <a:gd name="T12" fmla="*/ 264 w 447"/>
                  <a:gd name="T13" fmla="*/ 34 h 309"/>
                  <a:gd name="T14" fmla="*/ 400 w 447"/>
                  <a:gd name="T15" fmla="*/ 10 h 309"/>
                  <a:gd name="T16" fmla="*/ 368 w 447"/>
                  <a:gd name="T17" fmla="*/ 34 h 309"/>
                  <a:gd name="T18" fmla="*/ 344 w 447"/>
                  <a:gd name="T19" fmla="*/ 82 h 309"/>
                  <a:gd name="T20" fmla="*/ 392 w 447"/>
                  <a:gd name="T21" fmla="*/ 146 h 309"/>
                  <a:gd name="T22" fmla="*/ 424 w 447"/>
                  <a:gd name="T23" fmla="*/ 154 h 309"/>
                  <a:gd name="T24" fmla="*/ 408 w 447"/>
                  <a:gd name="T25" fmla="*/ 194 h 309"/>
                  <a:gd name="T26" fmla="*/ 320 w 447"/>
                  <a:gd name="T27" fmla="*/ 202 h 309"/>
                  <a:gd name="T28" fmla="*/ 248 w 447"/>
                  <a:gd name="T29" fmla="*/ 282 h 309"/>
                  <a:gd name="T30" fmla="*/ 224 w 447"/>
                  <a:gd name="T31" fmla="*/ 298 h 309"/>
                  <a:gd name="T32" fmla="*/ 136 w 447"/>
                  <a:gd name="T33" fmla="*/ 250 h 30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7"/>
                  <a:gd name="T52" fmla="*/ 0 h 309"/>
                  <a:gd name="T53" fmla="*/ 447 w 447"/>
                  <a:gd name="T54" fmla="*/ 309 h 30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7" h="309">
                    <a:moveTo>
                      <a:pt x="136" y="250"/>
                    </a:moveTo>
                    <a:cubicBezTo>
                      <a:pt x="88" y="234"/>
                      <a:pt x="37" y="183"/>
                      <a:pt x="0" y="146"/>
                    </a:cubicBezTo>
                    <a:cubicBezTo>
                      <a:pt x="24" y="135"/>
                      <a:pt x="47" y="122"/>
                      <a:pt x="72" y="114"/>
                    </a:cubicBezTo>
                    <a:cubicBezTo>
                      <a:pt x="90" y="108"/>
                      <a:pt x="114" y="118"/>
                      <a:pt x="128" y="106"/>
                    </a:cubicBezTo>
                    <a:cubicBezTo>
                      <a:pt x="136" y="99"/>
                      <a:pt x="123" y="85"/>
                      <a:pt x="120" y="74"/>
                    </a:cubicBezTo>
                    <a:cubicBezTo>
                      <a:pt x="125" y="66"/>
                      <a:pt x="127" y="53"/>
                      <a:pt x="136" y="50"/>
                    </a:cubicBezTo>
                    <a:cubicBezTo>
                      <a:pt x="177" y="38"/>
                      <a:pt x="264" y="34"/>
                      <a:pt x="264" y="34"/>
                    </a:cubicBezTo>
                    <a:cubicBezTo>
                      <a:pt x="295" y="25"/>
                      <a:pt x="370" y="0"/>
                      <a:pt x="400" y="10"/>
                    </a:cubicBezTo>
                    <a:cubicBezTo>
                      <a:pt x="413" y="14"/>
                      <a:pt x="377" y="25"/>
                      <a:pt x="368" y="34"/>
                    </a:cubicBezTo>
                    <a:cubicBezTo>
                      <a:pt x="352" y="50"/>
                      <a:pt x="351" y="62"/>
                      <a:pt x="344" y="82"/>
                    </a:cubicBezTo>
                    <a:cubicBezTo>
                      <a:pt x="392" y="94"/>
                      <a:pt x="405" y="94"/>
                      <a:pt x="392" y="146"/>
                    </a:cubicBezTo>
                    <a:cubicBezTo>
                      <a:pt x="403" y="149"/>
                      <a:pt x="415" y="147"/>
                      <a:pt x="424" y="154"/>
                    </a:cubicBezTo>
                    <a:cubicBezTo>
                      <a:pt x="447" y="172"/>
                      <a:pt x="426" y="190"/>
                      <a:pt x="408" y="194"/>
                    </a:cubicBezTo>
                    <a:cubicBezTo>
                      <a:pt x="379" y="200"/>
                      <a:pt x="349" y="199"/>
                      <a:pt x="320" y="202"/>
                    </a:cubicBezTo>
                    <a:cubicBezTo>
                      <a:pt x="305" y="247"/>
                      <a:pt x="291" y="254"/>
                      <a:pt x="248" y="282"/>
                    </a:cubicBezTo>
                    <a:cubicBezTo>
                      <a:pt x="240" y="287"/>
                      <a:pt x="224" y="298"/>
                      <a:pt x="224" y="298"/>
                    </a:cubicBezTo>
                    <a:cubicBezTo>
                      <a:pt x="156" y="291"/>
                      <a:pt x="136" y="309"/>
                      <a:pt x="136" y="250"/>
                    </a:cubicBezTo>
                    <a:close/>
                  </a:path>
                </a:pathLst>
              </a:custGeom>
              <a:solidFill>
                <a:srgbClr val="009900">
                  <a:alpha val="36862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88" name="Freeform 26"/>
              <p:cNvSpPr>
                <a:spLocks/>
              </p:cNvSpPr>
              <p:nvPr/>
            </p:nvSpPr>
            <p:spPr bwMode="auto">
              <a:xfrm rot="9994690">
                <a:off x="2336" y="1842"/>
                <a:ext cx="272" cy="226"/>
              </a:xfrm>
              <a:custGeom>
                <a:avLst/>
                <a:gdLst>
                  <a:gd name="T0" fmla="*/ 65 w 414"/>
                  <a:gd name="T1" fmla="*/ 1 h 353"/>
                  <a:gd name="T2" fmla="*/ 45 w 414"/>
                  <a:gd name="T3" fmla="*/ 3 h 353"/>
                  <a:gd name="T4" fmla="*/ 40 w 414"/>
                  <a:gd name="T5" fmla="*/ 17 h 353"/>
                  <a:gd name="T6" fmla="*/ 20 w 414"/>
                  <a:gd name="T7" fmla="*/ 19 h 353"/>
                  <a:gd name="T8" fmla="*/ 15 w 414"/>
                  <a:gd name="T9" fmla="*/ 26 h 353"/>
                  <a:gd name="T10" fmla="*/ 13 w 414"/>
                  <a:gd name="T11" fmla="*/ 31 h 353"/>
                  <a:gd name="T12" fmla="*/ 2 w 414"/>
                  <a:gd name="T13" fmla="*/ 51 h 353"/>
                  <a:gd name="T14" fmla="*/ 4 w 414"/>
                  <a:gd name="T15" fmla="*/ 76 h 353"/>
                  <a:gd name="T16" fmla="*/ 31 w 414"/>
                  <a:gd name="T17" fmla="*/ 90 h 353"/>
                  <a:gd name="T18" fmla="*/ 85 w 414"/>
                  <a:gd name="T19" fmla="*/ 93 h 353"/>
                  <a:gd name="T20" fmla="*/ 104 w 414"/>
                  <a:gd name="T21" fmla="*/ 86 h 353"/>
                  <a:gd name="T22" fmla="*/ 112 w 414"/>
                  <a:gd name="T23" fmla="*/ 74 h 353"/>
                  <a:gd name="T24" fmla="*/ 118 w 414"/>
                  <a:gd name="T25" fmla="*/ 57 h 353"/>
                  <a:gd name="T26" fmla="*/ 115 w 414"/>
                  <a:gd name="T27" fmla="*/ 29 h 353"/>
                  <a:gd name="T28" fmla="*/ 70 w 414"/>
                  <a:gd name="T29" fmla="*/ 6 h 353"/>
                  <a:gd name="T30" fmla="*/ 65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89" name="Freeform 33"/>
              <p:cNvSpPr>
                <a:spLocks/>
              </p:cNvSpPr>
              <p:nvPr/>
            </p:nvSpPr>
            <p:spPr bwMode="auto">
              <a:xfrm rot="9964299">
                <a:off x="2245" y="1888"/>
                <a:ext cx="616" cy="259"/>
              </a:xfrm>
              <a:custGeom>
                <a:avLst/>
                <a:gdLst>
                  <a:gd name="T0" fmla="*/ 282 w 616"/>
                  <a:gd name="T1" fmla="*/ 45 h 259"/>
                  <a:gd name="T2" fmla="*/ 122 w 616"/>
                  <a:gd name="T3" fmla="*/ 53 h 259"/>
                  <a:gd name="T4" fmla="*/ 42 w 616"/>
                  <a:gd name="T5" fmla="*/ 85 h 259"/>
                  <a:gd name="T6" fmla="*/ 10 w 616"/>
                  <a:gd name="T7" fmla="*/ 181 h 259"/>
                  <a:gd name="T8" fmla="*/ 18 w 616"/>
                  <a:gd name="T9" fmla="*/ 237 h 259"/>
                  <a:gd name="T10" fmla="*/ 314 w 616"/>
                  <a:gd name="T11" fmla="*/ 205 h 259"/>
                  <a:gd name="T12" fmla="*/ 578 w 616"/>
                  <a:gd name="T13" fmla="*/ 149 h 259"/>
                  <a:gd name="T14" fmla="*/ 506 w 616"/>
                  <a:gd name="T15" fmla="*/ 69 h 259"/>
                  <a:gd name="T16" fmla="*/ 282 w 616"/>
                  <a:gd name="T17" fmla="*/ 45 h 2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16"/>
                  <a:gd name="T28" fmla="*/ 0 h 259"/>
                  <a:gd name="T29" fmla="*/ 616 w 616"/>
                  <a:gd name="T30" fmla="*/ 259 h 2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16" h="259">
                    <a:moveTo>
                      <a:pt x="282" y="45"/>
                    </a:moveTo>
                    <a:cubicBezTo>
                      <a:pt x="229" y="48"/>
                      <a:pt x="175" y="46"/>
                      <a:pt x="122" y="53"/>
                    </a:cubicBezTo>
                    <a:cubicBezTo>
                      <a:pt x="114" y="54"/>
                      <a:pt x="57" y="81"/>
                      <a:pt x="42" y="85"/>
                    </a:cubicBezTo>
                    <a:cubicBezTo>
                      <a:pt x="22" y="116"/>
                      <a:pt x="21" y="147"/>
                      <a:pt x="10" y="181"/>
                    </a:cubicBezTo>
                    <a:cubicBezTo>
                      <a:pt x="13" y="200"/>
                      <a:pt x="0" y="233"/>
                      <a:pt x="18" y="237"/>
                    </a:cubicBezTo>
                    <a:cubicBezTo>
                      <a:pt x="126" y="259"/>
                      <a:pt x="220" y="243"/>
                      <a:pt x="314" y="205"/>
                    </a:cubicBezTo>
                    <a:cubicBezTo>
                      <a:pt x="339" y="129"/>
                      <a:pt x="483" y="196"/>
                      <a:pt x="578" y="149"/>
                    </a:cubicBezTo>
                    <a:cubicBezTo>
                      <a:pt x="616" y="92"/>
                      <a:pt x="552" y="84"/>
                      <a:pt x="506" y="69"/>
                    </a:cubicBezTo>
                    <a:cubicBezTo>
                      <a:pt x="299" y="0"/>
                      <a:pt x="237" y="135"/>
                      <a:pt x="282" y="45"/>
                    </a:cubicBezTo>
                    <a:close/>
                  </a:path>
                </a:pathLst>
              </a:custGeom>
              <a:solidFill>
                <a:srgbClr val="666633">
                  <a:alpha val="5098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7" name="Group 39"/>
            <p:cNvGrpSpPr>
              <a:grpSpLocks/>
            </p:cNvGrpSpPr>
            <p:nvPr/>
          </p:nvGrpSpPr>
          <p:grpSpPr bwMode="auto">
            <a:xfrm>
              <a:off x="1044249" y="2792270"/>
              <a:ext cx="1123508" cy="581664"/>
              <a:chOff x="1927" y="3158"/>
              <a:chExt cx="901" cy="531"/>
            </a:xfrm>
          </p:grpSpPr>
          <p:sp>
            <p:nvSpPr>
              <p:cNvPr id="2482" name="Freeform 40"/>
              <p:cNvSpPr>
                <a:spLocks/>
              </p:cNvSpPr>
              <p:nvPr/>
            </p:nvSpPr>
            <p:spPr bwMode="auto">
              <a:xfrm>
                <a:off x="1927" y="3430"/>
                <a:ext cx="616" cy="259"/>
              </a:xfrm>
              <a:custGeom>
                <a:avLst/>
                <a:gdLst>
                  <a:gd name="T0" fmla="*/ 282 w 616"/>
                  <a:gd name="T1" fmla="*/ 45 h 259"/>
                  <a:gd name="T2" fmla="*/ 122 w 616"/>
                  <a:gd name="T3" fmla="*/ 53 h 259"/>
                  <a:gd name="T4" fmla="*/ 42 w 616"/>
                  <a:gd name="T5" fmla="*/ 85 h 259"/>
                  <a:gd name="T6" fmla="*/ 10 w 616"/>
                  <a:gd name="T7" fmla="*/ 181 h 259"/>
                  <a:gd name="T8" fmla="*/ 18 w 616"/>
                  <a:gd name="T9" fmla="*/ 237 h 259"/>
                  <a:gd name="T10" fmla="*/ 314 w 616"/>
                  <a:gd name="T11" fmla="*/ 205 h 259"/>
                  <a:gd name="T12" fmla="*/ 578 w 616"/>
                  <a:gd name="T13" fmla="*/ 149 h 259"/>
                  <a:gd name="T14" fmla="*/ 506 w 616"/>
                  <a:gd name="T15" fmla="*/ 69 h 259"/>
                  <a:gd name="T16" fmla="*/ 282 w 616"/>
                  <a:gd name="T17" fmla="*/ 45 h 2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16"/>
                  <a:gd name="T28" fmla="*/ 0 h 259"/>
                  <a:gd name="T29" fmla="*/ 616 w 616"/>
                  <a:gd name="T30" fmla="*/ 259 h 2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16" h="259">
                    <a:moveTo>
                      <a:pt x="282" y="45"/>
                    </a:moveTo>
                    <a:cubicBezTo>
                      <a:pt x="229" y="48"/>
                      <a:pt x="175" y="46"/>
                      <a:pt x="122" y="53"/>
                    </a:cubicBezTo>
                    <a:cubicBezTo>
                      <a:pt x="114" y="54"/>
                      <a:pt x="57" y="81"/>
                      <a:pt x="42" y="85"/>
                    </a:cubicBezTo>
                    <a:cubicBezTo>
                      <a:pt x="22" y="116"/>
                      <a:pt x="21" y="147"/>
                      <a:pt x="10" y="181"/>
                    </a:cubicBezTo>
                    <a:cubicBezTo>
                      <a:pt x="13" y="200"/>
                      <a:pt x="0" y="233"/>
                      <a:pt x="18" y="237"/>
                    </a:cubicBezTo>
                    <a:cubicBezTo>
                      <a:pt x="126" y="259"/>
                      <a:pt x="220" y="243"/>
                      <a:pt x="314" y="205"/>
                    </a:cubicBezTo>
                    <a:cubicBezTo>
                      <a:pt x="339" y="129"/>
                      <a:pt x="483" y="196"/>
                      <a:pt x="578" y="149"/>
                    </a:cubicBezTo>
                    <a:cubicBezTo>
                      <a:pt x="616" y="92"/>
                      <a:pt x="552" y="84"/>
                      <a:pt x="506" y="69"/>
                    </a:cubicBezTo>
                    <a:cubicBezTo>
                      <a:pt x="299" y="0"/>
                      <a:pt x="237" y="135"/>
                      <a:pt x="282" y="45"/>
                    </a:cubicBezTo>
                    <a:close/>
                  </a:path>
                </a:pathLst>
              </a:custGeom>
              <a:solidFill>
                <a:srgbClr val="666633">
                  <a:alpha val="5098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83" name="Freeform 41"/>
              <p:cNvSpPr>
                <a:spLocks/>
              </p:cNvSpPr>
              <p:nvPr/>
            </p:nvSpPr>
            <p:spPr bwMode="auto">
              <a:xfrm rot="5400000">
                <a:off x="2172" y="3231"/>
                <a:ext cx="363" cy="217"/>
              </a:xfrm>
              <a:custGeom>
                <a:avLst/>
                <a:gdLst>
                  <a:gd name="T0" fmla="*/ 155 w 414"/>
                  <a:gd name="T1" fmla="*/ 1 h 353"/>
                  <a:gd name="T2" fmla="*/ 107 w 414"/>
                  <a:gd name="T3" fmla="*/ 2 h 353"/>
                  <a:gd name="T4" fmla="*/ 96 w 414"/>
                  <a:gd name="T5" fmla="*/ 15 h 353"/>
                  <a:gd name="T6" fmla="*/ 46 w 414"/>
                  <a:gd name="T7" fmla="*/ 17 h 353"/>
                  <a:gd name="T8" fmla="*/ 36 w 414"/>
                  <a:gd name="T9" fmla="*/ 23 h 353"/>
                  <a:gd name="T10" fmla="*/ 31 w 414"/>
                  <a:gd name="T11" fmla="*/ 28 h 353"/>
                  <a:gd name="T12" fmla="*/ 4 w 414"/>
                  <a:gd name="T13" fmla="*/ 45 h 353"/>
                  <a:gd name="T14" fmla="*/ 10 w 414"/>
                  <a:gd name="T15" fmla="*/ 67 h 353"/>
                  <a:gd name="T16" fmla="*/ 74 w 414"/>
                  <a:gd name="T17" fmla="*/ 80 h 353"/>
                  <a:gd name="T18" fmla="*/ 203 w 414"/>
                  <a:gd name="T19" fmla="*/ 82 h 353"/>
                  <a:gd name="T20" fmla="*/ 246 w 414"/>
                  <a:gd name="T21" fmla="*/ 76 h 353"/>
                  <a:gd name="T22" fmla="*/ 268 w 414"/>
                  <a:gd name="T23" fmla="*/ 65 h 353"/>
                  <a:gd name="T24" fmla="*/ 279 w 414"/>
                  <a:gd name="T25" fmla="*/ 50 h 353"/>
                  <a:gd name="T26" fmla="*/ 274 w 414"/>
                  <a:gd name="T27" fmla="*/ 26 h 353"/>
                  <a:gd name="T28" fmla="*/ 166 w 414"/>
                  <a:gd name="T29" fmla="*/ 6 h 353"/>
                  <a:gd name="T30" fmla="*/ 155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84" name="Freeform 42"/>
              <p:cNvSpPr>
                <a:spLocks/>
              </p:cNvSpPr>
              <p:nvPr/>
            </p:nvSpPr>
            <p:spPr bwMode="auto">
              <a:xfrm rot="7656780">
                <a:off x="2103" y="3345"/>
                <a:ext cx="227" cy="216"/>
              </a:xfrm>
              <a:custGeom>
                <a:avLst/>
                <a:gdLst>
                  <a:gd name="T0" fmla="*/ 38 w 414"/>
                  <a:gd name="T1" fmla="*/ 1 h 353"/>
                  <a:gd name="T2" fmla="*/ 26 w 414"/>
                  <a:gd name="T3" fmla="*/ 2 h 353"/>
                  <a:gd name="T4" fmla="*/ 24 w 414"/>
                  <a:gd name="T5" fmla="*/ 15 h 353"/>
                  <a:gd name="T6" fmla="*/ 12 w 414"/>
                  <a:gd name="T7" fmla="*/ 17 h 353"/>
                  <a:gd name="T8" fmla="*/ 9 w 414"/>
                  <a:gd name="T9" fmla="*/ 22 h 353"/>
                  <a:gd name="T10" fmla="*/ 8 w 414"/>
                  <a:gd name="T11" fmla="*/ 28 h 353"/>
                  <a:gd name="T12" fmla="*/ 1 w 414"/>
                  <a:gd name="T13" fmla="*/ 44 h 353"/>
                  <a:gd name="T14" fmla="*/ 2 w 414"/>
                  <a:gd name="T15" fmla="*/ 66 h 353"/>
                  <a:gd name="T16" fmla="*/ 18 w 414"/>
                  <a:gd name="T17" fmla="*/ 79 h 353"/>
                  <a:gd name="T18" fmla="*/ 50 w 414"/>
                  <a:gd name="T19" fmla="*/ 81 h 353"/>
                  <a:gd name="T20" fmla="*/ 60 w 414"/>
                  <a:gd name="T21" fmla="*/ 75 h 353"/>
                  <a:gd name="T22" fmla="*/ 66 w 414"/>
                  <a:gd name="T23" fmla="*/ 64 h 353"/>
                  <a:gd name="T24" fmla="*/ 68 w 414"/>
                  <a:gd name="T25" fmla="*/ 50 h 353"/>
                  <a:gd name="T26" fmla="*/ 67 w 414"/>
                  <a:gd name="T27" fmla="*/ 26 h 353"/>
                  <a:gd name="T28" fmla="*/ 41 w 414"/>
                  <a:gd name="T29" fmla="*/ 6 h 353"/>
                  <a:gd name="T30" fmla="*/ 38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85" name="Freeform 43"/>
              <p:cNvSpPr>
                <a:spLocks/>
              </p:cNvSpPr>
              <p:nvPr/>
            </p:nvSpPr>
            <p:spPr bwMode="auto">
              <a:xfrm rot="-9601576">
                <a:off x="2381" y="3339"/>
                <a:ext cx="447" cy="309"/>
              </a:xfrm>
              <a:custGeom>
                <a:avLst/>
                <a:gdLst>
                  <a:gd name="T0" fmla="*/ 136 w 447"/>
                  <a:gd name="T1" fmla="*/ 250 h 309"/>
                  <a:gd name="T2" fmla="*/ 0 w 447"/>
                  <a:gd name="T3" fmla="*/ 146 h 309"/>
                  <a:gd name="T4" fmla="*/ 72 w 447"/>
                  <a:gd name="T5" fmla="*/ 114 h 309"/>
                  <a:gd name="T6" fmla="*/ 128 w 447"/>
                  <a:gd name="T7" fmla="*/ 106 h 309"/>
                  <a:gd name="T8" fmla="*/ 120 w 447"/>
                  <a:gd name="T9" fmla="*/ 74 h 309"/>
                  <a:gd name="T10" fmla="*/ 136 w 447"/>
                  <a:gd name="T11" fmla="*/ 50 h 309"/>
                  <a:gd name="T12" fmla="*/ 264 w 447"/>
                  <a:gd name="T13" fmla="*/ 34 h 309"/>
                  <a:gd name="T14" fmla="*/ 400 w 447"/>
                  <a:gd name="T15" fmla="*/ 10 h 309"/>
                  <a:gd name="T16" fmla="*/ 368 w 447"/>
                  <a:gd name="T17" fmla="*/ 34 h 309"/>
                  <a:gd name="T18" fmla="*/ 344 w 447"/>
                  <a:gd name="T19" fmla="*/ 82 h 309"/>
                  <a:gd name="T20" fmla="*/ 392 w 447"/>
                  <a:gd name="T21" fmla="*/ 146 h 309"/>
                  <a:gd name="T22" fmla="*/ 424 w 447"/>
                  <a:gd name="T23" fmla="*/ 154 h 309"/>
                  <a:gd name="T24" fmla="*/ 408 w 447"/>
                  <a:gd name="T25" fmla="*/ 194 h 309"/>
                  <a:gd name="T26" fmla="*/ 320 w 447"/>
                  <a:gd name="T27" fmla="*/ 202 h 309"/>
                  <a:gd name="T28" fmla="*/ 248 w 447"/>
                  <a:gd name="T29" fmla="*/ 282 h 309"/>
                  <a:gd name="T30" fmla="*/ 224 w 447"/>
                  <a:gd name="T31" fmla="*/ 298 h 309"/>
                  <a:gd name="T32" fmla="*/ 136 w 447"/>
                  <a:gd name="T33" fmla="*/ 250 h 30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7"/>
                  <a:gd name="T52" fmla="*/ 0 h 309"/>
                  <a:gd name="T53" fmla="*/ 447 w 447"/>
                  <a:gd name="T54" fmla="*/ 309 h 30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7" h="309">
                    <a:moveTo>
                      <a:pt x="136" y="250"/>
                    </a:moveTo>
                    <a:cubicBezTo>
                      <a:pt x="88" y="234"/>
                      <a:pt x="37" y="183"/>
                      <a:pt x="0" y="146"/>
                    </a:cubicBezTo>
                    <a:cubicBezTo>
                      <a:pt x="24" y="135"/>
                      <a:pt x="47" y="122"/>
                      <a:pt x="72" y="114"/>
                    </a:cubicBezTo>
                    <a:cubicBezTo>
                      <a:pt x="90" y="108"/>
                      <a:pt x="114" y="118"/>
                      <a:pt x="128" y="106"/>
                    </a:cubicBezTo>
                    <a:cubicBezTo>
                      <a:pt x="136" y="99"/>
                      <a:pt x="123" y="85"/>
                      <a:pt x="120" y="74"/>
                    </a:cubicBezTo>
                    <a:cubicBezTo>
                      <a:pt x="125" y="66"/>
                      <a:pt x="127" y="53"/>
                      <a:pt x="136" y="50"/>
                    </a:cubicBezTo>
                    <a:cubicBezTo>
                      <a:pt x="177" y="38"/>
                      <a:pt x="264" y="34"/>
                      <a:pt x="264" y="34"/>
                    </a:cubicBezTo>
                    <a:cubicBezTo>
                      <a:pt x="295" y="25"/>
                      <a:pt x="370" y="0"/>
                      <a:pt x="400" y="10"/>
                    </a:cubicBezTo>
                    <a:cubicBezTo>
                      <a:pt x="413" y="14"/>
                      <a:pt x="377" y="25"/>
                      <a:pt x="368" y="34"/>
                    </a:cubicBezTo>
                    <a:cubicBezTo>
                      <a:pt x="352" y="50"/>
                      <a:pt x="351" y="62"/>
                      <a:pt x="344" y="82"/>
                    </a:cubicBezTo>
                    <a:cubicBezTo>
                      <a:pt x="392" y="94"/>
                      <a:pt x="405" y="94"/>
                      <a:pt x="392" y="146"/>
                    </a:cubicBezTo>
                    <a:cubicBezTo>
                      <a:pt x="403" y="149"/>
                      <a:pt x="415" y="147"/>
                      <a:pt x="424" y="154"/>
                    </a:cubicBezTo>
                    <a:cubicBezTo>
                      <a:pt x="447" y="172"/>
                      <a:pt x="426" y="190"/>
                      <a:pt x="408" y="194"/>
                    </a:cubicBezTo>
                    <a:cubicBezTo>
                      <a:pt x="379" y="200"/>
                      <a:pt x="349" y="199"/>
                      <a:pt x="320" y="202"/>
                    </a:cubicBezTo>
                    <a:cubicBezTo>
                      <a:pt x="305" y="247"/>
                      <a:pt x="291" y="254"/>
                      <a:pt x="248" y="282"/>
                    </a:cubicBezTo>
                    <a:cubicBezTo>
                      <a:pt x="240" y="287"/>
                      <a:pt x="224" y="298"/>
                      <a:pt x="224" y="298"/>
                    </a:cubicBezTo>
                    <a:cubicBezTo>
                      <a:pt x="156" y="291"/>
                      <a:pt x="136" y="309"/>
                      <a:pt x="136" y="250"/>
                    </a:cubicBezTo>
                    <a:close/>
                  </a:path>
                </a:pathLst>
              </a:custGeom>
              <a:solidFill>
                <a:srgbClr val="009900">
                  <a:alpha val="36862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8" name="Gruppieren 93"/>
            <p:cNvGrpSpPr>
              <a:grpSpLocks/>
            </p:cNvGrpSpPr>
            <p:nvPr/>
          </p:nvGrpSpPr>
          <p:grpSpPr bwMode="auto">
            <a:xfrm flipH="1">
              <a:off x="2166524" y="1500174"/>
              <a:ext cx="953933" cy="1881438"/>
              <a:chOff x="7429520" y="2342276"/>
              <a:chExt cx="1000138" cy="2726623"/>
            </a:xfrm>
          </p:grpSpPr>
          <p:grpSp>
            <p:nvGrpSpPr>
              <p:cNvPr id="19" name="Gruppieren 91"/>
              <p:cNvGrpSpPr>
                <a:grpSpLocks/>
              </p:cNvGrpSpPr>
              <p:nvPr/>
            </p:nvGrpSpPr>
            <p:grpSpPr bwMode="auto">
              <a:xfrm>
                <a:off x="8001018" y="2342276"/>
                <a:ext cx="428640" cy="2726620"/>
                <a:chOff x="7858142" y="3103223"/>
                <a:chExt cx="360373" cy="1895828"/>
              </a:xfrm>
            </p:grpSpPr>
            <p:sp>
              <p:nvSpPr>
                <p:cNvPr id="2480" name="Rectangle 98"/>
                <p:cNvSpPr>
                  <a:spLocks noChangeArrowheads="1"/>
                </p:cNvSpPr>
                <p:nvPr/>
              </p:nvSpPr>
              <p:spPr bwMode="auto">
                <a:xfrm>
                  <a:off x="7858152" y="3908495"/>
                  <a:ext cx="360363" cy="1090556"/>
                </a:xfrm>
                <a:prstGeom prst="rect">
                  <a:avLst/>
                </a:prstGeom>
                <a:solidFill>
                  <a:srgbClr val="FEE49A"/>
                </a:solidFill>
                <a:ln w="9525">
                  <a:solidFill>
                    <a:srgbClr val="FF99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81" name="AutoShape 99"/>
                <p:cNvSpPr>
                  <a:spLocks noChangeArrowheads="1"/>
                </p:cNvSpPr>
                <p:nvPr/>
              </p:nvSpPr>
              <p:spPr bwMode="auto">
                <a:xfrm rot="10800000">
                  <a:off x="7858142" y="3103223"/>
                  <a:ext cx="360373" cy="805271"/>
                </a:xfrm>
                <a:custGeom>
                  <a:avLst/>
                  <a:gdLst>
                    <a:gd name="T0" fmla="*/ 756850 w 21600"/>
                    <a:gd name="T1" fmla="*/ 2279401 h 21600"/>
                    <a:gd name="T2" fmla="*/ 506324 w 21600"/>
                    <a:gd name="T3" fmla="*/ 4560182 h 21600"/>
                    <a:gd name="T4" fmla="*/ 250793 w 21600"/>
                    <a:gd name="T5" fmla="*/ 2279401 h 21600"/>
                    <a:gd name="T6" fmla="*/ 50632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7167 w 21600"/>
                    <a:gd name="T13" fmla="*/ 7118 h 21600"/>
                    <a:gd name="T14" fmla="*/ 14433 w 21600"/>
                    <a:gd name="T15" fmla="*/ 1448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10765" y="21600"/>
                      </a:lnTo>
                      <a:lnTo>
                        <a:pt x="10835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7C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2478" name="Rectangle 14"/>
              <p:cNvSpPr>
                <a:spLocks noChangeArrowheads="1"/>
              </p:cNvSpPr>
              <p:nvPr/>
            </p:nvSpPr>
            <p:spPr bwMode="auto">
              <a:xfrm>
                <a:off x="7500958" y="4214818"/>
                <a:ext cx="714380" cy="854081"/>
              </a:xfrm>
              <a:prstGeom prst="rect">
                <a:avLst/>
              </a:prstGeom>
              <a:solidFill>
                <a:srgbClr val="FEE49A"/>
              </a:solidFill>
              <a:ln w="9525">
                <a:solidFill>
                  <a:srgbClr val="FF99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79" name="AutoShape 90"/>
              <p:cNvSpPr>
                <a:spLocks noChangeArrowheads="1"/>
              </p:cNvSpPr>
              <p:nvPr/>
            </p:nvSpPr>
            <p:spPr bwMode="auto">
              <a:xfrm rot="10800000">
                <a:off x="7429520" y="3711577"/>
                <a:ext cx="857256" cy="498478"/>
              </a:xfrm>
              <a:custGeom>
                <a:avLst/>
                <a:gdLst>
                  <a:gd name="T0" fmla="*/ 10189439 w 21600"/>
                  <a:gd name="T1" fmla="*/ 540572 h 21600"/>
                  <a:gd name="T2" fmla="*/ 6813955 w 21600"/>
                  <a:gd name="T3" fmla="*/ 1081674 h 21600"/>
                  <a:gd name="T4" fmla="*/ 3375485 w 21600"/>
                  <a:gd name="T5" fmla="*/ 540572 h 21600"/>
                  <a:gd name="T6" fmla="*/ 6813955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7167 w 21600"/>
                  <a:gd name="T13" fmla="*/ 7118 h 21600"/>
                  <a:gd name="T14" fmla="*/ 14433 w 21600"/>
                  <a:gd name="T15" fmla="*/ 144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0765" y="21600"/>
                    </a:lnTo>
                    <a:lnTo>
                      <a:pt x="1083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20" name="Gruppieren 92"/>
            <p:cNvGrpSpPr>
              <a:grpSpLocks/>
            </p:cNvGrpSpPr>
            <p:nvPr/>
          </p:nvGrpSpPr>
          <p:grpSpPr bwMode="auto">
            <a:xfrm>
              <a:off x="1156476" y="2447216"/>
              <a:ext cx="1068648" cy="1183058"/>
              <a:chOff x="5715008" y="1071545"/>
              <a:chExt cx="1360495" cy="1714514"/>
            </a:xfrm>
          </p:grpSpPr>
          <p:sp>
            <p:nvSpPr>
              <p:cNvPr id="2470" name="Rectangle 9"/>
              <p:cNvSpPr>
                <a:spLocks noChangeArrowheads="1"/>
              </p:cNvSpPr>
              <p:nvPr/>
            </p:nvSpPr>
            <p:spPr bwMode="auto">
              <a:xfrm>
                <a:off x="5715008" y="2285992"/>
                <a:ext cx="1071570" cy="500067"/>
              </a:xfrm>
              <a:prstGeom prst="rect">
                <a:avLst/>
              </a:prstGeom>
              <a:solidFill>
                <a:srgbClr val="FEE49A"/>
              </a:solidFill>
              <a:ln w="9525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71" name="Rectangle 98"/>
              <p:cNvSpPr>
                <a:spLocks noChangeArrowheads="1"/>
              </p:cNvSpPr>
              <p:nvPr/>
            </p:nvSpPr>
            <p:spPr bwMode="auto">
              <a:xfrm>
                <a:off x="6715140" y="1928801"/>
                <a:ext cx="360363" cy="857257"/>
              </a:xfrm>
              <a:prstGeom prst="rect">
                <a:avLst/>
              </a:prstGeom>
              <a:solidFill>
                <a:srgbClr val="FEE49A"/>
              </a:solidFill>
              <a:ln w="9525">
                <a:solidFill>
                  <a:srgbClr val="FF99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72" name="AutoShape 99"/>
              <p:cNvSpPr>
                <a:spLocks noChangeArrowheads="1"/>
              </p:cNvSpPr>
              <p:nvPr/>
            </p:nvSpPr>
            <p:spPr bwMode="auto">
              <a:xfrm rot="10800000">
                <a:off x="6715140" y="1071545"/>
                <a:ext cx="357190" cy="857255"/>
              </a:xfrm>
              <a:custGeom>
                <a:avLst/>
                <a:gdLst>
                  <a:gd name="T0" fmla="*/ 736969 w 21600"/>
                  <a:gd name="T1" fmla="*/ 2750162 h 21600"/>
                  <a:gd name="T2" fmla="*/ 492773 w 21600"/>
                  <a:gd name="T3" fmla="*/ 5501871 h 21600"/>
                  <a:gd name="T4" fmla="*/ 244196 w 21600"/>
                  <a:gd name="T5" fmla="*/ 2750162 h 21600"/>
                  <a:gd name="T6" fmla="*/ 49277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7167 w 21600"/>
                  <a:gd name="T13" fmla="*/ 7118 h 21600"/>
                  <a:gd name="T14" fmla="*/ 14433 w 21600"/>
                  <a:gd name="T15" fmla="*/ 144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0765" y="21600"/>
                    </a:lnTo>
                    <a:lnTo>
                      <a:pt x="1083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73" name="AutoShape 10"/>
              <p:cNvSpPr>
                <a:spLocks noChangeArrowheads="1"/>
              </p:cNvSpPr>
              <p:nvPr/>
            </p:nvSpPr>
            <p:spPr bwMode="auto">
              <a:xfrm rot="10800000">
                <a:off x="5715008" y="2071678"/>
                <a:ext cx="1143008" cy="214314"/>
              </a:xfrm>
              <a:custGeom>
                <a:avLst/>
                <a:gdLst>
                  <a:gd name="T0" fmla="*/ 166405447 w 21600"/>
                  <a:gd name="T1" fmla="*/ 56605 h 21600"/>
                  <a:gd name="T2" fmla="*/ 89351999 w 21600"/>
                  <a:gd name="T3" fmla="*/ 113309 h 21600"/>
                  <a:gd name="T4" fmla="*/ 12298553 w 21600"/>
                  <a:gd name="T5" fmla="*/ 56605 h 21600"/>
                  <a:gd name="T6" fmla="*/ 8935199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278 w 21600"/>
                  <a:gd name="T13" fmla="*/ 3352 h 21600"/>
                  <a:gd name="T14" fmla="*/ 18322 w 21600"/>
                  <a:gd name="T15" fmla="*/ 1824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967" y="21600"/>
                    </a:lnTo>
                    <a:lnTo>
                      <a:pt x="1863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21" name="Gruppieren 86"/>
              <p:cNvGrpSpPr>
                <a:grpSpLocks/>
              </p:cNvGrpSpPr>
              <p:nvPr/>
            </p:nvGrpSpPr>
            <p:grpSpPr bwMode="auto">
              <a:xfrm>
                <a:off x="6572264" y="2143116"/>
                <a:ext cx="360363" cy="642942"/>
                <a:chOff x="7727961" y="4073530"/>
                <a:chExt cx="360363" cy="619126"/>
              </a:xfrm>
            </p:grpSpPr>
            <p:sp>
              <p:nvSpPr>
                <p:cNvPr id="2475" name="Rectangle 98"/>
                <p:cNvSpPr>
                  <a:spLocks noChangeArrowheads="1"/>
                </p:cNvSpPr>
                <p:nvPr/>
              </p:nvSpPr>
              <p:spPr bwMode="auto">
                <a:xfrm>
                  <a:off x="7727961" y="4217993"/>
                  <a:ext cx="360363" cy="474663"/>
                </a:xfrm>
                <a:prstGeom prst="rect">
                  <a:avLst/>
                </a:prstGeom>
                <a:solidFill>
                  <a:srgbClr val="FEE49A"/>
                </a:solidFill>
                <a:ln w="9525">
                  <a:solidFill>
                    <a:srgbClr val="FF99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76" name="AutoShape 99"/>
                <p:cNvSpPr>
                  <a:spLocks noChangeArrowheads="1"/>
                </p:cNvSpPr>
                <p:nvPr/>
              </p:nvSpPr>
              <p:spPr bwMode="auto">
                <a:xfrm rot="10800000">
                  <a:off x="7727961" y="4073530"/>
                  <a:ext cx="344488" cy="139700"/>
                </a:xfrm>
                <a:custGeom>
                  <a:avLst/>
                  <a:gdLst>
                    <a:gd name="T0" fmla="*/ 661321 w 21600"/>
                    <a:gd name="T1" fmla="*/ 11920 h 21600"/>
                    <a:gd name="T2" fmla="*/ 442077 w 21600"/>
                    <a:gd name="T3" fmla="*/ 23801 h 21600"/>
                    <a:gd name="T4" fmla="*/ 219005 w 21600"/>
                    <a:gd name="T5" fmla="*/ 11920 h 21600"/>
                    <a:gd name="T6" fmla="*/ 44207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7167 w 21600"/>
                    <a:gd name="T13" fmla="*/ 7118 h 21600"/>
                    <a:gd name="T14" fmla="*/ 14433 w 21600"/>
                    <a:gd name="T15" fmla="*/ 1448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10765" y="21600"/>
                      </a:lnTo>
                      <a:lnTo>
                        <a:pt x="10835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7C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</p:grpSp>
        <p:grpSp>
          <p:nvGrpSpPr>
            <p:cNvPr id="506" name="Group 16"/>
            <p:cNvGrpSpPr>
              <a:grpSpLocks/>
            </p:cNvGrpSpPr>
            <p:nvPr/>
          </p:nvGrpSpPr>
          <p:grpSpPr bwMode="auto">
            <a:xfrm>
              <a:off x="2285984" y="2786058"/>
              <a:ext cx="2428892" cy="928694"/>
              <a:chOff x="521" y="255"/>
              <a:chExt cx="2630" cy="907"/>
            </a:xfrm>
          </p:grpSpPr>
          <p:sp>
            <p:nvSpPr>
              <p:cNvPr id="507" name="Freeform 17"/>
              <p:cNvSpPr>
                <a:spLocks/>
              </p:cNvSpPr>
              <p:nvPr/>
            </p:nvSpPr>
            <p:spPr bwMode="auto">
              <a:xfrm>
                <a:off x="1745" y="467"/>
                <a:ext cx="1116" cy="332"/>
              </a:xfrm>
              <a:custGeom>
                <a:avLst/>
                <a:gdLst>
                  <a:gd name="T0" fmla="*/ 18079 w 616"/>
                  <a:gd name="T1" fmla="*/ 256 h 259"/>
                  <a:gd name="T2" fmla="*/ 7808 w 616"/>
                  <a:gd name="T3" fmla="*/ 304 h 259"/>
                  <a:gd name="T4" fmla="*/ 2694 w 616"/>
                  <a:gd name="T5" fmla="*/ 483 h 259"/>
                  <a:gd name="T6" fmla="*/ 647 w 616"/>
                  <a:gd name="T7" fmla="*/ 1028 h 259"/>
                  <a:gd name="T8" fmla="*/ 1172 w 616"/>
                  <a:gd name="T9" fmla="*/ 1351 h 259"/>
                  <a:gd name="T10" fmla="*/ 20122 w 616"/>
                  <a:gd name="T11" fmla="*/ 1166 h 259"/>
                  <a:gd name="T12" fmla="*/ 37027 w 616"/>
                  <a:gd name="T13" fmla="*/ 850 h 259"/>
                  <a:gd name="T14" fmla="*/ 32415 w 616"/>
                  <a:gd name="T15" fmla="*/ 391 h 259"/>
                  <a:gd name="T16" fmla="*/ 18079 w 616"/>
                  <a:gd name="T17" fmla="*/ 256 h 2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16"/>
                  <a:gd name="T28" fmla="*/ 0 h 259"/>
                  <a:gd name="T29" fmla="*/ 616 w 616"/>
                  <a:gd name="T30" fmla="*/ 259 h 2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16" h="259">
                    <a:moveTo>
                      <a:pt x="282" y="45"/>
                    </a:moveTo>
                    <a:cubicBezTo>
                      <a:pt x="229" y="48"/>
                      <a:pt x="175" y="46"/>
                      <a:pt x="122" y="53"/>
                    </a:cubicBezTo>
                    <a:cubicBezTo>
                      <a:pt x="114" y="54"/>
                      <a:pt x="57" y="81"/>
                      <a:pt x="42" y="85"/>
                    </a:cubicBezTo>
                    <a:cubicBezTo>
                      <a:pt x="22" y="116"/>
                      <a:pt x="21" y="147"/>
                      <a:pt x="10" y="181"/>
                    </a:cubicBezTo>
                    <a:cubicBezTo>
                      <a:pt x="13" y="200"/>
                      <a:pt x="0" y="233"/>
                      <a:pt x="18" y="237"/>
                    </a:cubicBezTo>
                    <a:cubicBezTo>
                      <a:pt x="126" y="259"/>
                      <a:pt x="220" y="243"/>
                      <a:pt x="314" y="205"/>
                    </a:cubicBezTo>
                    <a:cubicBezTo>
                      <a:pt x="339" y="129"/>
                      <a:pt x="483" y="196"/>
                      <a:pt x="578" y="149"/>
                    </a:cubicBezTo>
                    <a:cubicBezTo>
                      <a:pt x="616" y="92"/>
                      <a:pt x="552" y="84"/>
                      <a:pt x="506" y="69"/>
                    </a:cubicBezTo>
                    <a:cubicBezTo>
                      <a:pt x="299" y="0"/>
                      <a:pt x="237" y="135"/>
                      <a:pt x="282" y="45"/>
                    </a:cubicBezTo>
                    <a:close/>
                  </a:path>
                </a:pathLst>
              </a:custGeom>
              <a:solidFill>
                <a:srgbClr val="666633">
                  <a:alpha val="5098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08" name="Freeform 18"/>
              <p:cNvSpPr>
                <a:spLocks/>
              </p:cNvSpPr>
              <p:nvPr/>
            </p:nvSpPr>
            <p:spPr bwMode="auto">
              <a:xfrm rot="5400000">
                <a:off x="2322" y="254"/>
                <a:ext cx="329" cy="331"/>
              </a:xfrm>
              <a:custGeom>
                <a:avLst/>
                <a:gdLst>
                  <a:gd name="T0" fmla="*/ 45 w 414"/>
                  <a:gd name="T1" fmla="*/ 1 h 353"/>
                  <a:gd name="T2" fmla="*/ 32 w 414"/>
                  <a:gd name="T3" fmla="*/ 8 h 353"/>
                  <a:gd name="T4" fmla="*/ 29 w 414"/>
                  <a:gd name="T5" fmla="*/ 41 h 353"/>
                  <a:gd name="T6" fmla="*/ 14 w 414"/>
                  <a:gd name="T7" fmla="*/ 47 h 353"/>
                  <a:gd name="T8" fmla="*/ 11 w 414"/>
                  <a:gd name="T9" fmla="*/ 62 h 353"/>
                  <a:gd name="T10" fmla="*/ 9 w 414"/>
                  <a:gd name="T11" fmla="*/ 77 h 353"/>
                  <a:gd name="T12" fmla="*/ 2 w 414"/>
                  <a:gd name="T13" fmla="*/ 123 h 353"/>
                  <a:gd name="T14" fmla="*/ 3 w 414"/>
                  <a:gd name="T15" fmla="*/ 184 h 353"/>
                  <a:gd name="T16" fmla="*/ 22 w 414"/>
                  <a:gd name="T17" fmla="*/ 218 h 353"/>
                  <a:gd name="T18" fmla="*/ 60 w 414"/>
                  <a:gd name="T19" fmla="*/ 225 h 353"/>
                  <a:gd name="T20" fmla="*/ 73 w 414"/>
                  <a:gd name="T21" fmla="*/ 209 h 353"/>
                  <a:gd name="T22" fmla="*/ 79 w 414"/>
                  <a:gd name="T23" fmla="*/ 179 h 353"/>
                  <a:gd name="T24" fmla="*/ 83 w 414"/>
                  <a:gd name="T25" fmla="*/ 138 h 353"/>
                  <a:gd name="T26" fmla="*/ 82 w 414"/>
                  <a:gd name="T27" fmla="*/ 72 h 353"/>
                  <a:gd name="T28" fmla="*/ 49 w 414"/>
                  <a:gd name="T29" fmla="*/ 17 h 353"/>
                  <a:gd name="T30" fmla="*/ 45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09" name="Freeform 19"/>
              <p:cNvSpPr>
                <a:spLocks/>
              </p:cNvSpPr>
              <p:nvPr/>
            </p:nvSpPr>
            <p:spPr bwMode="auto">
              <a:xfrm rot="7656780">
                <a:off x="2126" y="300"/>
                <a:ext cx="290" cy="391"/>
              </a:xfrm>
              <a:custGeom>
                <a:avLst/>
                <a:gdLst>
                  <a:gd name="T0" fmla="*/ 19 w 414"/>
                  <a:gd name="T1" fmla="*/ 1 h 353"/>
                  <a:gd name="T2" fmla="*/ 13 w 414"/>
                  <a:gd name="T3" fmla="*/ 18 h 353"/>
                  <a:gd name="T4" fmla="*/ 12 w 414"/>
                  <a:gd name="T5" fmla="*/ 135 h 353"/>
                  <a:gd name="T6" fmla="*/ 6 w 414"/>
                  <a:gd name="T7" fmla="*/ 151 h 353"/>
                  <a:gd name="T8" fmla="*/ 4 w 414"/>
                  <a:gd name="T9" fmla="*/ 198 h 353"/>
                  <a:gd name="T10" fmla="*/ 4 w 414"/>
                  <a:gd name="T11" fmla="*/ 248 h 353"/>
                  <a:gd name="T12" fmla="*/ 1 w 414"/>
                  <a:gd name="T13" fmla="*/ 395 h 353"/>
                  <a:gd name="T14" fmla="*/ 1 w 414"/>
                  <a:gd name="T15" fmla="*/ 590 h 353"/>
                  <a:gd name="T16" fmla="*/ 9 w 414"/>
                  <a:gd name="T17" fmla="*/ 706 h 353"/>
                  <a:gd name="T18" fmla="*/ 25 w 414"/>
                  <a:gd name="T19" fmla="*/ 722 h 353"/>
                  <a:gd name="T20" fmla="*/ 30 w 414"/>
                  <a:gd name="T21" fmla="*/ 671 h 353"/>
                  <a:gd name="T22" fmla="*/ 33 w 414"/>
                  <a:gd name="T23" fmla="*/ 573 h 353"/>
                  <a:gd name="T24" fmla="*/ 34 w 414"/>
                  <a:gd name="T25" fmla="*/ 444 h 353"/>
                  <a:gd name="T26" fmla="*/ 34 w 414"/>
                  <a:gd name="T27" fmla="*/ 229 h 353"/>
                  <a:gd name="T28" fmla="*/ 20 w 414"/>
                  <a:gd name="T29" fmla="*/ 52 h 353"/>
                  <a:gd name="T30" fmla="*/ 19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10" name="Freeform 20"/>
              <p:cNvSpPr>
                <a:spLocks/>
              </p:cNvSpPr>
              <p:nvPr/>
            </p:nvSpPr>
            <p:spPr bwMode="auto">
              <a:xfrm rot="-8559590">
                <a:off x="2471" y="301"/>
                <a:ext cx="620" cy="453"/>
              </a:xfrm>
              <a:custGeom>
                <a:avLst/>
                <a:gdLst>
                  <a:gd name="T0" fmla="*/ 1343 w 447"/>
                  <a:gd name="T1" fmla="*/ 3645 h 309"/>
                  <a:gd name="T2" fmla="*/ 0 w 447"/>
                  <a:gd name="T3" fmla="*/ 2123 h 309"/>
                  <a:gd name="T4" fmla="*/ 716 w 447"/>
                  <a:gd name="T5" fmla="*/ 1657 h 309"/>
                  <a:gd name="T6" fmla="*/ 1269 w 447"/>
                  <a:gd name="T7" fmla="*/ 1536 h 309"/>
                  <a:gd name="T8" fmla="*/ 1179 w 447"/>
                  <a:gd name="T9" fmla="*/ 1070 h 309"/>
                  <a:gd name="T10" fmla="*/ 1343 w 447"/>
                  <a:gd name="T11" fmla="*/ 724 h 309"/>
                  <a:gd name="T12" fmla="*/ 2610 w 447"/>
                  <a:gd name="T13" fmla="*/ 494 h 309"/>
                  <a:gd name="T14" fmla="*/ 3952 w 447"/>
                  <a:gd name="T15" fmla="*/ 148 h 309"/>
                  <a:gd name="T16" fmla="*/ 3633 w 447"/>
                  <a:gd name="T17" fmla="*/ 494 h 309"/>
                  <a:gd name="T18" fmla="*/ 3397 w 447"/>
                  <a:gd name="T19" fmla="*/ 1190 h 309"/>
                  <a:gd name="T20" fmla="*/ 3874 w 447"/>
                  <a:gd name="T21" fmla="*/ 2123 h 309"/>
                  <a:gd name="T22" fmla="*/ 4190 w 447"/>
                  <a:gd name="T23" fmla="*/ 2240 h 309"/>
                  <a:gd name="T24" fmla="*/ 4028 w 447"/>
                  <a:gd name="T25" fmla="*/ 2818 h 309"/>
                  <a:gd name="T26" fmla="*/ 3162 w 447"/>
                  <a:gd name="T27" fmla="*/ 2936 h 309"/>
                  <a:gd name="T28" fmla="*/ 2449 w 447"/>
                  <a:gd name="T29" fmla="*/ 4096 h 309"/>
                  <a:gd name="T30" fmla="*/ 2212 w 447"/>
                  <a:gd name="T31" fmla="*/ 4341 h 309"/>
                  <a:gd name="T32" fmla="*/ 1343 w 447"/>
                  <a:gd name="T33" fmla="*/ 3645 h 30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7"/>
                  <a:gd name="T52" fmla="*/ 0 h 309"/>
                  <a:gd name="T53" fmla="*/ 447 w 447"/>
                  <a:gd name="T54" fmla="*/ 309 h 30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7" h="309">
                    <a:moveTo>
                      <a:pt x="136" y="250"/>
                    </a:moveTo>
                    <a:cubicBezTo>
                      <a:pt x="88" y="234"/>
                      <a:pt x="37" y="183"/>
                      <a:pt x="0" y="146"/>
                    </a:cubicBezTo>
                    <a:cubicBezTo>
                      <a:pt x="24" y="135"/>
                      <a:pt x="47" y="122"/>
                      <a:pt x="72" y="114"/>
                    </a:cubicBezTo>
                    <a:cubicBezTo>
                      <a:pt x="90" y="108"/>
                      <a:pt x="114" y="118"/>
                      <a:pt x="128" y="106"/>
                    </a:cubicBezTo>
                    <a:cubicBezTo>
                      <a:pt x="136" y="99"/>
                      <a:pt x="123" y="85"/>
                      <a:pt x="120" y="74"/>
                    </a:cubicBezTo>
                    <a:cubicBezTo>
                      <a:pt x="125" y="66"/>
                      <a:pt x="127" y="53"/>
                      <a:pt x="136" y="50"/>
                    </a:cubicBezTo>
                    <a:cubicBezTo>
                      <a:pt x="177" y="38"/>
                      <a:pt x="264" y="34"/>
                      <a:pt x="264" y="34"/>
                    </a:cubicBezTo>
                    <a:cubicBezTo>
                      <a:pt x="295" y="25"/>
                      <a:pt x="370" y="0"/>
                      <a:pt x="400" y="10"/>
                    </a:cubicBezTo>
                    <a:cubicBezTo>
                      <a:pt x="413" y="14"/>
                      <a:pt x="377" y="25"/>
                      <a:pt x="368" y="34"/>
                    </a:cubicBezTo>
                    <a:cubicBezTo>
                      <a:pt x="352" y="50"/>
                      <a:pt x="351" y="62"/>
                      <a:pt x="344" y="82"/>
                    </a:cubicBezTo>
                    <a:cubicBezTo>
                      <a:pt x="392" y="94"/>
                      <a:pt x="405" y="94"/>
                      <a:pt x="392" y="146"/>
                    </a:cubicBezTo>
                    <a:cubicBezTo>
                      <a:pt x="403" y="149"/>
                      <a:pt x="415" y="147"/>
                      <a:pt x="424" y="154"/>
                    </a:cubicBezTo>
                    <a:cubicBezTo>
                      <a:pt x="447" y="172"/>
                      <a:pt x="426" y="190"/>
                      <a:pt x="408" y="194"/>
                    </a:cubicBezTo>
                    <a:cubicBezTo>
                      <a:pt x="379" y="200"/>
                      <a:pt x="349" y="199"/>
                      <a:pt x="320" y="202"/>
                    </a:cubicBezTo>
                    <a:cubicBezTo>
                      <a:pt x="305" y="247"/>
                      <a:pt x="291" y="254"/>
                      <a:pt x="248" y="282"/>
                    </a:cubicBezTo>
                    <a:cubicBezTo>
                      <a:pt x="240" y="287"/>
                      <a:pt x="224" y="298"/>
                      <a:pt x="224" y="298"/>
                    </a:cubicBezTo>
                    <a:cubicBezTo>
                      <a:pt x="156" y="291"/>
                      <a:pt x="136" y="309"/>
                      <a:pt x="136" y="250"/>
                    </a:cubicBezTo>
                    <a:close/>
                  </a:path>
                </a:pathLst>
              </a:custGeom>
              <a:solidFill>
                <a:srgbClr val="009900">
                  <a:alpha val="36862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511" name="Group 21"/>
              <p:cNvGrpSpPr>
                <a:grpSpLocks/>
              </p:cNvGrpSpPr>
              <p:nvPr/>
            </p:nvGrpSpPr>
            <p:grpSpPr bwMode="auto">
              <a:xfrm flipH="1">
                <a:off x="1107" y="351"/>
                <a:ext cx="960" cy="441"/>
                <a:chOff x="1927" y="3158"/>
                <a:chExt cx="901" cy="531"/>
              </a:xfrm>
            </p:grpSpPr>
            <p:sp>
              <p:nvSpPr>
                <p:cNvPr id="542" name="Freeform 22"/>
                <p:cNvSpPr>
                  <a:spLocks/>
                </p:cNvSpPr>
                <p:nvPr/>
              </p:nvSpPr>
              <p:spPr bwMode="auto">
                <a:xfrm>
                  <a:off x="1927" y="3430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43" name="Freeform 23"/>
                <p:cNvSpPr>
                  <a:spLocks/>
                </p:cNvSpPr>
                <p:nvPr/>
              </p:nvSpPr>
              <p:spPr bwMode="auto">
                <a:xfrm rot="5400000">
                  <a:off x="2172" y="3231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44" name="Freeform 24"/>
                <p:cNvSpPr>
                  <a:spLocks/>
                </p:cNvSpPr>
                <p:nvPr/>
              </p:nvSpPr>
              <p:spPr bwMode="auto">
                <a:xfrm rot="7656780">
                  <a:off x="2103" y="3345"/>
                  <a:ext cx="227" cy="216"/>
                </a:xfrm>
                <a:custGeom>
                  <a:avLst/>
                  <a:gdLst>
                    <a:gd name="T0" fmla="*/ 4 w 414"/>
                    <a:gd name="T1" fmla="*/ 1 h 353"/>
                    <a:gd name="T2" fmla="*/ 2 w 414"/>
                    <a:gd name="T3" fmla="*/ 1 h 353"/>
                    <a:gd name="T4" fmla="*/ 2 w 414"/>
                    <a:gd name="T5" fmla="*/ 2 h 353"/>
                    <a:gd name="T6" fmla="*/ 1 w 414"/>
                    <a:gd name="T7" fmla="*/ 2 h 353"/>
                    <a:gd name="T8" fmla="*/ 1 w 414"/>
                    <a:gd name="T9" fmla="*/ 3 h 353"/>
                    <a:gd name="T10" fmla="*/ 1 w 414"/>
                    <a:gd name="T11" fmla="*/ 4 h 353"/>
                    <a:gd name="T12" fmla="*/ 1 w 414"/>
                    <a:gd name="T13" fmla="*/ 6 h 353"/>
                    <a:gd name="T14" fmla="*/ 1 w 414"/>
                    <a:gd name="T15" fmla="*/ 9 h 353"/>
                    <a:gd name="T16" fmla="*/ 2 w 414"/>
                    <a:gd name="T17" fmla="*/ 11 h 353"/>
                    <a:gd name="T18" fmla="*/ 4 w 414"/>
                    <a:gd name="T19" fmla="*/ 12 h 353"/>
                    <a:gd name="T20" fmla="*/ 5 w 414"/>
                    <a:gd name="T21" fmla="*/ 10 h 353"/>
                    <a:gd name="T22" fmla="*/ 6 w 414"/>
                    <a:gd name="T23" fmla="*/ 9 h 353"/>
                    <a:gd name="T24" fmla="*/ 6 w 414"/>
                    <a:gd name="T25" fmla="*/ 7 h 353"/>
                    <a:gd name="T26" fmla="*/ 6 w 414"/>
                    <a:gd name="T27" fmla="*/ 4 h 353"/>
                    <a:gd name="T28" fmla="*/ 4 w 414"/>
                    <a:gd name="T29" fmla="*/ 1 h 353"/>
                    <a:gd name="T30" fmla="*/ 4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45" name="Freeform 25"/>
                <p:cNvSpPr>
                  <a:spLocks/>
                </p:cNvSpPr>
                <p:nvPr/>
              </p:nvSpPr>
              <p:spPr bwMode="auto">
                <a:xfrm rot="-9601576">
                  <a:off x="2381" y="3339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512" name="Group 26"/>
              <p:cNvGrpSpPr>
                <a:grpSpLocks/>
              </p:cNvGrpSpPr>
              <p:nvPr/>
            </p:nvGrpSpPr>
            <p:grpSpPr bwMode="auto">
              <a:xfrm>
                <a:off x="795" y="391"/>
                <a:ext cx="816" cy="441"/>
                <a:chOff x="2245" y="1616"/>
                <a:chExt cx="628" cy="531"/>
              </a:xfrm>
            </p:grpSpPr>
            <p:sp>
              <p:nvSpPr>
                <p:cNvPr id="538" name="Freeform 27"/>
                <p:cNvSpPr>
                  <a:spLocks/>
                </p:cNvSpPr>
                <p:nvPr/>
              </p:nvSpPr>
              <p:spPr bwMode="auto">
                <a:xfrm rot="5400000">
                  <a:off x="2353" y="1689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39" name="Freeform 28"/>
                <p:cNvSpPr>
                  <a:spLocks/>
                </p:cNvSpPr>
                <p:nvPr/>
              </p:nvSpPr>
              <p:spPr bwMode="auto">
                <a:xfrm>
                  <a:off x="2426" y="1706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40" name="Freeform 29"/>
                <p:cNvSpPr>
                  <a:spLocks/>
                </p:cNvSpPr>
                <p:nvPr/>
              </p:nvSpPr>
              <p:spPr bwMode="auto">
                <a:xfrm rot="9994690">
                  <a:off x="2336" y="1842"/>
                  <a:ext cx="272" cy="226"/>
                </a:xfrm>
                <a:custGeom>
                  <a:avLst/>
                  <a:gdLst>
                    <a:gd name="T0" fmla="*/ 12 w 414"/>
                    <a:gd name="T1" fmla="*/ 1 h 353"/>
                    <a:gd name="T2" fmla="*/ 9 w 414"/>
                    <a:gd name="T3" fmla="*/ 1 h 353"/>
                    <a:gd name="T4" fmla="*/ 7 w 414"/>
                    <a:gd name="T5" fmla="*/ 3 h 353"/>
                    <a:gd name="T6" fmla="*/ 4 w 414"/>
                    <a:gd name="T7" fmla="*/ 3 h 353"/>
                    <a:gd name="T8" fmla="*/ 3 w 414"/>
                    <a:gd name="T9" fmla="*/ 4 h 353"/>
                    <a:gd name="T10" fmla="*/ 3 w 414"/>
                    <a:gd name="T11" fmla="*/ 5 h 353"/>
                    <a:gd name="T12" fmla="*/ 1 w 414"/>
                    <a:gd name="T13" fmla="*/ 8 h 353"/>
                    <a:gd name="T14" fmla="*/ 1 w 414"/>
                    <a:gd name="T15" fmla="*/ 13 h 353"/>
                    <a:gd name="T16" fmla="*/ 6 w 414"/>
                    <a:gd name="T17" fmla="*/ 15 h 353"/>
                    <a:gd name="T18" fmla="*/ 16 w 414"/>
                    <a:gd name="T19" fmla="*/ 15 h 353"/>
                    <a:gd name="T20" fmla="*/ 20 w 414"/>
                    <a:gd name="T21" fmla="*/ 14 h 353"/>
                    <a:gd name="T22" fmla="*/ 21 w 414"/>
                    <a:gd name="T23" fmla="*/ 12 h 353"/>
                    <a:gd name="T24" fmla="*/ 22 w 414"/>
                    <a:gd name="T25" fmla="*/ 10 h 353"/>
                    <a:gd name="T26" fmla="*/ 22 w 414"/>
                    <a:gd name="T27" fmla="*/ 5 h 353"/>
                    <a:gd name="T28" fmla="*/ 13 w 414"/>
                    <a:gd name="T29" fmla="*/ 1 h 353"/>
                    <a:gd name="T30" fmla="*/ 12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41" name="Freeform 30"/>
                <p:cNvSpPr>
                  <a:spLocks/>
                </p:cNvSpPr>
                <p:nvPr/>
              </p:nvSpPr>
              <p:spPr bwMode="auto">
                <a:xfrm rot="9964299">
                  <a:off x="2245" y="1888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513" name="Rectangle 31"/>
              <p:cNvSpPr>
                <a:spLocks noChangeArrowheads="1"/>
              </p:cNvSpPr>
              <p:nvPr/>
            </p:nvSpPr>
            <p:spPr bwMode="auto">
              <a:xfrm>
                <a:off x="1972" y="527"/>
                <a:ext cx="953" cy="36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EAEAE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14" name="Rectangle 32"/>
              <p:cNvSpPr>
                <a:spLocks noChangeArrowheads="1"/>
              </p:cNvSpPr>
              <p:nvPr/>
            </p:nvSpPr>
            <p:spPr bwMode="auto">
              <a:xfrm>
                <a:off x="566" y="890"/>
                <a:ext cx="2540" cy="182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rgbClr val="EAEAE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515" name="Group 33"/>
              <p:cNvGrpSpPr>
                <a:grpSpLocks/>
              </p:cNvGrpSpPr>
              <p:nvPr/>
            </p:nvGrpSpPr>
            <p:grpSpPr bwMode="auto">
              <a:xfrm>
                <a:off x="521" y="482"/>
                <a:ext cx="901" cy="531"/>
                <a:chOff x="1927" y="3158"/>
                <a:chExt cx="901" cy="531"/>
              </a:xfrm>
            </p:grpSpPr>
            <p:sp>
              <p:nvSpPr>
                <p:cNvPr id="534" name="Freeform 34"/>
                <p:cNvSpPr>
                  <a:spLocks/>
                </p:cNvSpPr>
                <p:nvPr/>
              </p:nvSpPr>
              <p:spPr bwMode="auto">
                <a:xfrm>
                  <a:off x="1927" y="3430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35" name="Freeform 35"/>
                <p:cNvSpPr>
                  <a:spLocks/>
                </p:cNvSpPr>
                <p:nvPr/>
              </p:nvSpPr>
              <p:spPr bwMode="auto">
                <a:xfrm rot="5400000">
                  <a:off x="2172" y="3231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36" name="Freeform 36"/>
                <p:cNvSpPr>
                  <a:spLocks/>
                </p:cNvSpPr>
                <p:nvPr/>
              </p:nvSpPr>
              <p:spPr bwMode="auto">
                <a:xfrm rot="7656780">
                  <a:off x="2103" y="3345"/>
                  <a:ext cx="227" cy="216"/>
                </a:xfrm>
                <a:custGeom>
                  <a:avLst/>
                  <a:gdLst>
                    <a:gd name="T0" fmla="*/ 4 w 414"/>
                    <a:gd name="T1" fmla="*/ 1 h 353"/>
                    <a:gd name="T2" fmla="*/ 2 w 414"/>
                    <a:gd name="T3" fmla="*/ 1 h 353"/>
                    <a:gd name="T4" fmla="*/ 2 w 414"/>
                    <a:gd name="T5" fmla="*/ 2 h 353"/>
                    <a:gd name="T6" fmla="*/ 1 w 414"/>
                    <a:gd name="T7" fmla="*/ 2 h 353"/>
                    <a:gd name="T8" fmla="*/ 1 w 414"/>
                    <a:gd name="T9" fmla="*/ 3 h 353"/>
                    <a:gd name="T10" fmla="*/ 1 w 414"/>
                    <a:gd name="T11" fmla="*/ 4 h 353"/>
                    <a:gd name="T12" fmla="*/ 1 w 414"/>
                    <a:gd name="T13" fmla="*/ 6 h 353"/>
                    <a:gd name="T14" fmla="*/ 1 w 414"/>
                    <a:gd name="T15" fmla="*/ 9 h 353"/>
                    <a:gd name="T16" fmla="*/ 2 w 414"/>
                    <a:gd name="T17" fmla="*/ 11 h 353"/>
                    <a:gd name="T18" fmla="*/ 4 w 414"/>
                    <a:gd name="T19" fmla="*/ 12 h 353"/>
                    <a:gd name="T20" fmla="*/ 5 w 414"/>
                    <a:gd name="T21" fmla="*/ 10 h 353"/>
                    <a:gd name="T22" fmla="*/ 6 w 414"/>
                    <a:gd name="T23" fmla="*/ 9 h 353"/>
                    <a:gd name="T24" fmla="*/ 6 w 414"/>
                    <a:gd name="T25" fmla="*/ 7 h 353"/>
                    <a:gd name="T26" fmla="*/ 6 w 414"/>
                    <a:gd name="T27" fmla="*/ 4 h 353"/>
                    <a:gd name="T28" fmla="*/ 4 w 414"/>
                    <a:gd name="T29" fmla="*/ 1 h 353"/>
                    <a:gd name="T30" fmla="*/ 4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37" name="Freeform 37"/>
                <p:cNvSpPr>
                  <a:spLocks/>
                </p:cNvSpPr>
                <p:nvPr/>
              </p:nvSpPr>
              <p:spPr bwMode="auto">
                <a:xfrm rot="-9601576">
                  <a:off x="2381" y="3339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516" name="Group 38"/>
              <p:cNvGrpSpPr>
                <a:grpSpLocks/>
              </p:cNvGrpSpPr>
              <p:nvPr/>
            </p:nvGrpSpPr>
            <p:grpSpPr bwMode="auto">
              <a:xfrm>
                <a:off x="2063" y="579"/>
                <a:ext cx="901" cy="396"/>
                <a:chOff x="1927" y="3158"/>
                <a:chExt cx="901" cy="531"/>
              </a:xfrm>
            </p:grpSpPr>
            <p:sp>
              <p:nvSpPr>
                <p:cNvPr id="530" name="Freeform 39"/>
                <p:cNvSpPr>
                  <a:spLocks/>
                </p:cNvSpPr>
                <p:nvPr/>
              </p:nvSpPr>
              <p:spPr bwMode="auto">
                <a:xfrm>
                  <a:off x="1927" y="3430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31" name="Freeform 40"/>
                <p:cNvSpPr>
                  <a:spLocks/>
                </p:cNvSpPr>
                <p:nvPr/>
              </p:nvSpPr>
              <p:spPr bwMode="auto">
                <a:xfrm rot="5400000">
                  <a:off x="2172" y="3231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32" name="Freeform 41"/>
                <p:cNvSpPr>
                  <a:spLocks/>
                </p:cNvSpPr>
                <p:nvPr/>
              </p:nvSpPr>
              <p:spPr bwMode="auto">
                <a:xfrm rot="7656780">
                  <a:off x="2103" y="3345"/>
                  <a:ext cx="227" cy="216"/>
                </a:xfrm>
                <a:custGeom>
                  <a:avLst/>
                  <a:gdLst>
                    <a:gd name="T0" fmla="*/ 4 w 414"/>
                    <a:gd name="T1" fmla="*/ 1 h 353"/>
                    <a:gd name="T2" fmla="*/ 2 w 414"/>
                    <a:gd name="T3" fmla="*/ 1 h 353"/>
                    <a:gd name="T4" fmla="*/ 2 w 414"/>
                    <a:gd name="T5" fmla="*/ 2 h 353"/>
                    <a:gd name="T6" fmla="*/ 1 w 414"/>
                    <a:gd name="T7" fmla="*/ 2 h 353"/>
                    <a:gd name="T8" fmla="*/ 1 w 414"/>
                    <a:gd name="T9" fmla="*/ 3 h 353"/>
                    <a:gd name="T10" fmla="*/ 1 w 414"/>
                    <a:gd name="T11" fmla="*/ 4 h 353"/>
                    <a:gd name="T12" fmla="*/ 1 w 414"/>
                    <a:gd name="T13" fmla="*/ 6 h 353"/>
                    <a:gd name="T14" fmla="*/ 1 w 414"/>
                    <a:gd name="T15" fmla="*/ 9 h 353"/>
                    <a:gd name="T16" fmla="*/ 2 w 414"/>
                    <a:gd name="T17" fmla="*/ 11 h 353"/>
                    <a:gd name="T18" fmla="*/ 4 w 414"/>
                    <a:gd name="T19" fmla="*/ 12 h 353"/>
                    <a:gd name="T20" fmla="*/ 5 w 414"/>
                    <a:gd name="T21" fmla="*/ 10 h 353"/>
                    <a:gd name="T22" fmla="*/ 6 w 414"/>
                    <a:gd name="T23" fmla="*/ 9 h 353"/>
                    <a:gd name="T24" fmla="*/ 6 w 414"/>
                    <a:gd name="T25" fmla="*/ 7 h 353"/>
                    <a:gd name="T26" fmla="*/ 6 w 414"/>
                    <a:gd name="T27" fmla="*/ 4 h 353"/>
                    <a:gd name="T28" fmla="*/ 4 w 414"/>
                    <a:gd name="T29" fmla="*/ 1 h 353"/>
                    <a:gd name="T30" fmla="*/ 4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33" name="Freeform 42"/>
                <p:cNvSpPr>
                  <a:spLocks/>
                </p:cNvSpPr>
                <p:nvPr/>
              </p:nvSpPr>
              <p:spPr bwMode="auto">
                <a:xfrm rot="-9601576">
                  <a:off x="2381" y="3339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517" name="Group 43"/>
              <p:cNvGrpSpPr>
                <a:grpSpLocks/>
              </p:cNvGrpSpPr>
              <p:nvPr/>
            </p:nvGrpSpPr>
            <p:grpSpPr bwMode="auto">
              <a:xfrm>
                <a:off x="1700" y="301"/>
                <a:ext cx="628" cy="531"/>
                <a:chOff x="2245" y="1616"/>
                <a:chExt cx="628" cy="531"/>
              </a:xfrm>
            </p:grpSpPr>
            <p:sp>
              <p:nvSpPr>
                <p:cNvPr id="526" name="Freeform 44"/>
                <p:cNvSpPr>
                  <a:spLocks/>
                </p:cNvSpPr>
                <p:nvPr/>
              </p:nvSpPr>
              <p:spPr bwMode="auto">
                <a:xfrm rot="5400000">
                  <a:off x="2353" y="1689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27" name="Freeform 45"/>
                <p:cNvSpPr>
                  <a:spLocks/>
                </p:cNvSpPr>
                <p:nvPr/>
              </p:nvSpPr>
              <p:spPr bwMode="auto">
                <a:xfrm>
                  <a:off x="2426" y="1706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28" name="Freeform 46"/>
                <p:cNvSpPr>
                  <a:spLocks/>
                </p:cNvSpPr>
                <p:nvPr/>
              </p:nvSpPr>
              <p:spPr bwMode="auto">
                <a:xfrm rot="9994690">
                  <a:off x="2336" y="1842"/>
                  <a:ext cx="272" cy="226"/>
                </a:xfrm>
                <a:custGeom>
                  <a:avLst/>
                  <a:gdLst>
                    <a:gd name="T0" fmla="*/ 12 w 414"/>
                    <a:gd name="T1" fmla="*/ 1 h 353"/>
                    <a:gd name="T2" fmla="*/ 9 w 414"/>
                    <a:gd name="T3" fmla="*/ 1 h 353"/>
                    <a:gd name="T4" fmla="*/ 7 w 414"/>
                    <a:gd name="T5" fmla="*/ 3 h 353"/>
                    <a:gd name="T6" fmla="*/ 4 w 414"/>
                    <a:gd name="T7" fmla="*/ 3 h 353"/>
                    <a:gd name="T8" fmla="*/ 3 w 414"/>
                    <a:gd name="T9" fmla="*/ 4 h 353"/>
                    <a:gd name="T10" fmla="*/ 3 w 414"/>
                    <a:gd name="T11" fmla="*/ 5 h 353"/>
                    <a:gd name="T12" fmla="*/ 1 w 414"/>
                    <a:gd name="T13" fmla="*/ 8 h 353"/>
                    <a:gd name="T14" fmla="*/ 1 w 414"/>
                    <a:gd name="T15" fmla="*/ 13 h 353"/>
                    <a:gd name="T16" fmla="*/ 6 w 414"/>
                    <a:gd name="T17" fmla="*/ 15 h 353"/>
                    <a:gd name="T18" fmla="*/ 16 w 414"/>
                    <a:gd name="T19" fmla="*/ 15 h 353"/>
                    <a:gd name="T20" fmla="*/ 20 w 414"/>
                    <a:gd name="T21" fmla="*/ 14 h 353"/>
                    <a:gd name="T22" fmla="*/ 21 w 414"/>
                    <a:gd name="T23" fmla="*/ 12 h 353"/>
                    <a:gd name="T24" fmla="*/ 22 w 414"/>
                    <a:gd name="T25" fmla="*/ 10 h 353"/>
                    <a:gd name="T26" fmla="*/ 22 w 414"/>
                    <a:gd name="T27" fmla="*/ 5 h 353"/>
                    <a:gd name="T28" fmla="*/ 13 w 414"/>
                    <a:gd name="T29" fmla="*/ 1 h 353"/>
                    <a:gd name="T30" fmla="*/ 12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29" name="Freeform 47"/>
                <p:cNvSpPr>
                  <a:spLocks/>
                </p:cNvSpPr>
                <p:nvPr/>
              </p:nvSpPr>
              <p:spPr bwMode="auto">
                <a:xfrm rot="9964299">
                  <a:off x="2245" y="1888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518" name="Group 48"/>
              <p:cNvGrpSpPr>
                <a:grpSpLocks/>
              </p:cNvGrpSpPr>
              <p:nvPr/>
            </p:nvGrpSpPr>
            <p:grpSpPr bwMode="auto">
              <a:xfrm>
                <a:off x="1110" y="663"/>
                <a:ext cx="1270" cy="499"/>
                <a:chOff x="1110" y="663"/>
                <a:chExt cx="1270" cy="499"/>
              </a:xfrm>
            </p:grpSpPr>
            <p:sp>
              <p:nvSpPr>
                <p:cNvPr id="524" name="Rectangle 49"/>
                <p:cNvSpPr>
                  <a:spLocks noChangeArrowheads="1"/>
                </p:cNvSpPr>
                <p:nvPr/>
              </p:nvSpPr>
              <p:spPr bwMode="auto">
                <a:xfrm>
                  <a:off x="1174" y="812"/>
                  <a:ext cx="1143" cy="350"/>
                </a:xfrm>
                <a:prstGeom prst="rect">
                  <a:avLst/>
                </a:prstGeom>
                <a:solidFill>
                  <a:srgbClr val="FFFFC5"/>
                </a:solidFill>
                <a:ln w="9525">
                  <a:solidFill>
                    <a:srgbClr val="FF99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25" name="AutoShape 50"/>
                <p:cNvSpPr>
                  <a:spLocks noChangeArrowheads="1"/>
                </p:cNvSpPr>
                <p:nvPr/>
              </p:nvSpPr>
              <p:spPr bwMode="auto">
                <a:xfrm rot="10800000">
                  <a:off x="1110" y="663"/>
                  <a:ext cx="1270" cy="14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436 w 21600"/>
                    <a:gd name="T13" fmla="*/ 3479 h 21600"/>
                    <a:gd name="T14" fmla="*/ 18164 w 21600"/>
                    <a:gd name="T15" fmla="*/ 18121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3282" y="21600"/>
                      </a:lnTo>
                      <a:lnTo>
                        <a:pt x="18318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7C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519" name="Group 51"/>
              <p:cNvGrpSpPr>
                <a:grpSpLocks/>
              </p:cNvGrpSpPr>
              <p:nvPr/>
            </p:nvGrpSpPr>
            <p:grpSpPr bwMode="auto">
              <a:xfrm flipH="1">
                <a:off x="2693" y="663"/>
                <a:ext cx="454" cy="318"/>
                <a:chOff x="2245" y="1616"/>
                <a:chExt cx="628" cy="531"/>
              </a:xfrm>
            </p:grpSpPr>
            <p:sp>
              <p:nvSpPr>
                <p:cNvPr id="520" name="Freeform 52"/>
                <p:cNvSpPr>
                  <a:spLocks/>
                </p:cNvSpPr>
                <p:nvPr/>
              </p:nvSpPr>
              <p:spPr bwMode="auto">
                <a:xfrm rot="5400000">
                  <a:off x="2353" y="1689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21" name="Freeform 53"/>
                <p:cNvSpPr>
                  <a:spLocks/>
                </p:cNvSpPr>
                <p:nvPr/>
              </p:nvSpPr>
              <p:spPr bwMode="auto">
                <a:xfrm>
                  <a:off x="2426" y="1706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22" name="Freeform 54"/>
                <p:cNvSpPr>
                  <a:spLocks/>
                </p:cNvSpPr>
                <p:nvPr/>
              </p:nvSpPr>
              <p:spPr bwMode="auto">
                <a:xfrm rot="9994690">
                  <a:off x="2336" y="1842"/>
                  <a:ext cx="272" cy="226"/>
                </a:xfrm>
                <a:custGeom>
                  <a:avLst/>
                  <a:gdLst>
                    <a:gd name="T0" fmla="*/ 12 w 414"/>
                    <a:gd name="T1" fmla="*/ 1 h 353"/>
                    <a:gd name="T2" fmla="*/ 9 w 414"/>
                    <a:gd name="T3" fmla="*/ 1 h 353"/>
                    <a:gd name="T4" fmla="*/ 7 w 414"/>
                    <a:gd name="T5" fmla="*/ 3 h 353"/>
                    <a:gd name="T6" fmla="*/ 4 w 414"/>
                    <a:gd name="T7" fmla="*/ 3 h 353"/>
                    <a:gd name="T8" fmla="*/ 3 w 414"/>
                    <a:gd name="T9" fmla="*/ 4 h 353"/>
                    <a:gd name="T10" fmla="*/ 3 w 414"/>
                    <a:gd name="T11" fmla="*/ 5 h 353"/>
                    <a:gd name="T12" fmla="*/ 1 w 414"/>
                    <a:gd name="T13" fmla="*/ 8 h 353"/>
                    <a:gd name="T14" fmla="*/ 1 w 414"/>
                    <a:gd name="T15" fmla="*/ 13 h 353"/>
                    <a:gd name="T16" fmla="*/ 6 w 414"/>
                    <a:gd name="T17" fmla="*/ 15 h 353"/>
                    <a:gd name="T18" fmla="*/ 16 w 414"/>
                    <a:gd name="T19" fmla="*/ 15 h 353"/>
                    <a:gd name="T20" fmla="*/ 20 w 414"/>
                    <a:gd name="T21" fmla="*/ 14 h 353"/>
                    <a:gd name="T22" fmla="*/ 21 w 414"/>
                    <a:gd name="T23" fmla="*/ 12 h 353"/>
                    <a:gd name="T24" fmla="*/ 22 w 414"/>
                    <a:gd name="T25" fmla="*/ 10 h 353"/>
                    <a:gd name="T26" fmla="*/ 22 w 414"/>
                    <a:gd name="T27" fmla="*/ 5 h 353"/>
                    <a:gd name="T28" fmla="*/ 13 w 414"/>
                    <a:gd name="T29" fmla="*/ 1 h 353"/>
                    <a:gd name="T30" fmla="*/ 12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23" name="Freeform 55"/>
                <p:cNvSpPr>
                  <a:spLocks/>
                </p:cNvSpPr>
                <p:nvPr/>
              </p:nvSpPr>
              <p:spPr bwMode="auto">
                <a:xfrm rot="9964299">
                  <a:off x="2245" y="1888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071810"/>
            <a:ext cx="1157223" cy="13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714612" y="3929066"/>
            <a:ext cx="1071570" cy="9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" name="Rechteck 592"/>
          <p:cNvSpPr>
            <a:spLocks noChangeArrowheads="1"/>
          </p:cNvSpPr>
          <p:nvPr/>
        </p:nvSpPr>
        <p:spPr bwMode="auto">
          <a:xfrm>
            <a:off x="5286380" y="2857496"/>
            <a:ext cx="25458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 b="1" dirty="0" smtClean="0">
                <a:solidFill>
                  <a:srgbClr val="0000CC"/>
                </a:solidFill>
                <a:latin typeface="Arial Black" pitchFamily="34" charset="0"/>
              </a:rPr>
              <a:t>Dienststelle</a:t>
            </a:r>
            <a:endParaRPr lang="de-DE" sz="28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80" name="Rechteck 592"/>
          <p:cNvSpPr>
            <a:spLocks noChangeArrowheads="1"/>
          </p:cNvSpPr>
          <p:nvPr/>
        </p:nvSpPr>
        <p:spPr bwMode="auto">
          <a:xfrm>
            <a:off x="4643438" y="3786190"/>
            <a:ext cx="285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 b="1" dirty="0" smtClean="0">
                <a:solidFill>
                  <a:srgbClr val="0000CC"/>
                </a:solidFill>
                <a:latin typeface="Arial Black" pitchFamily="34" charset="0"/>
              </a:rPr>
              <a:t>Berufsgruppe</a:t>
            </a:r>
            <a:endParaRPr lang="de-DE" sz="28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4500570"/>
            <a:ext cx="1214446" cy="184552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88" name="Rechteck 592"/>
          <p:cNvSpPr>
            <a:spLocks noChangeArrowheads="1"/>
          </p:cNvSpPr>
          <p:nvPr/>
        </p:nvSpPr>
        <p:spPr bwMode="auto">
          <a:xfrm>
            <a:off x="3357554" y="4929198"/>
            <a:ext cx="19549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 b="1" dirty="0" smtClean="0">
                <a:solidFill>
                  <a:srgbClr val="0000CC"/>
                </a:solidFill>
                <a:latin typeface="Arial Black" pitchFamily="34" charset="0"/>
              </a:rPr>
              <a:t>Tätigkeit</a:t>
            </a:r>
            <a:endParaRPr lang="de-DE" sz="28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89" name="Rechteck 88"/>
          <p:cNvSpPr/>
          <p:nvPr/>
        </p:nvSpPr>
        <p:spPr>
          <a:xfrm>
            <a:off x="571472" y="1928802"/>
            <a:ext cx="37046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 smtClean="0">
                <a:solidFill>
                  <a:srgbClr val="C00000"/>
                </a:solidFill>
                <a:latin typeface="Arial Black" pitchFamily="34" charset="0"/>
              </a:rPr>
              <a:t>Entgeltgruppenpläne</a:t>
            </a:r>
            <a:endParaRPr lang="de-DE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90" name="Rechteck 89"/>
          <p:cNvSpPr/>
          <p:nvPr/>
        </p:nvSpPr>
        <p:spPr>
          <a:xfrm>
            <a:off x="1285852" y="1571612"/>
            <a:ext cx="16073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b="1" dirty="0" smtClean="0">
                <a:solidFill>
                  <a:srgbClr val="000000"/>
                </a:solidFill>
                <a:latin typeface="Arial Black" pitchFamily="34" charset="0"/>
              </a:rPr>
              <a:t>BAT-KF</a:t>
            </a:r>
            <a:endParaRPr lang="de-DE" sz="2800" dirty="0">
              <a:latin typeface="Arial Black" pitchFamily="34" charset="0"/>
            </a:endParaRPr>
          </a:p>
        </p:txBody>
      </p:sp>
      <p:sp>
        <p:nvSpPr>
          <p:cNvPr id="81" name="Rechteck 80"/>
          <p:cNvSpPr/>
          <p:nvPr/>
        </p:nvSpPr>
        <p:spPr>
          <a:xfrm>
            <a:off x="1000100" y="2285992"/>
            <a:ext cx="1880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Arial Black" pitchFamily="34" charset="0"/>
              </a:rPr>
              <a:t>AEGP-BAT-KF</a:t>
            </a:r>
            <a:endParaRPr lang="de-DE" dirty="0">
              <a:latin typeface="Arial Black" pitchFamily="34" charset="0"/>
            </a:endParaRPr>
          </a:p>
        </p:txBody>
      </p:sp>
      <p:sp>
        <p:nvSpPr>
          <p:cNvPr id="82" name="Rechteck 81"/>
          <p:cNvSpPr/>
          <p:nvPr/>
        </p:nvSpPr>
        <p:spPr>
          <a:xfrm>
            <a:off x="1714480" y="2500306"/>
            <a:ext cx="1901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de-DE" dirty="0" smtClean="0">
                <a:solidFill>
                  <a:srgbClr val="000000"/>
                </a:solidFill>
                <a:latin typeface="Arial Black" pitchFamily="34" charset="0"/>
              </a:rPr>
              <a:t>PEGP</a:t>
            </a:r>
            <a:r>
              <a:rPr lang="de-DE" sz="1200" dirty="0" smtClean="0">
                <a:solidFill>
                  <a:srgbClr val="000000"/>
                </a:solidFill>
                <a:latin typeface="Arial Black" pitchFamily="34" charset="0"/>
              </a:rPr>
              <a:t>. </a:t>
            </a:r>
            <a:r>
              <a:rPr lang="de-DE" dirty="0" smtClean="0">
                <a:solidFill>
                  <a:srgbClr val="000000"/>
                </a:solidFill>
                <a:latin typeface="Arial Black" pitchFamily="34" charset="0"/>
              </a:rPr>
              <a:t>BAT-KF</a:t>
            </a:r>
            <a:endParaRPr lang="de-DE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1071538" y="2571744"/>
            <a:ext cx="6479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de-DE" sz="2000" dirty="0" smtClean="0">
                <a:solidFill>
                  <a:srgbClr val="C00000"/>
                </a:solidFill>
                <a:latin typeface="Arial Black" pitchFamily="34" charset="0"/>
              </a:rPr>
              <a:t>SD</a:t>
            </a:r>
            <a:r>
              <a:rPr lang="de-DE" dirty="0" smtClean="0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de-DE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1500166" y="2714620"/>
            <a:ext cx="5517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de-DE" sz="1600" dirty="0" smtClean="0">
                <a:solidFill>
                  <a:srgbClr val="C00000"/>
                </a:solidFill>
                <a:latin typeface="Arial Black" pitchFamily="34" charset="0"/>
              </a:rPr>
              <a:t>SE </a:t>
            </a:r>
            <a:endParaRPr lang="de-DE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85" name="Rechteck 84"/>
          <p:cNvSpPr/>
          <p:nvPr/>
        </p:nvSpPr>
        <p:spPr>
          <a:xfrm>
            <a:off x="1142976" y="2857496"/>
            <a:ext cx="13520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de-DE" sz="1600" dirty="0" smtClean="0">
                <a:latin typeface="Arial Black" pitchFamily="34" charset="0"/>
              </a:rPr>
              <a:t>S-Gruppen</a:t>
            </a:r>
            <a:endParaRPr lang="de-DE" sz="1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428596" y="642918"/>
            <a:ext cx="8501122" cy="6072230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714348" y="857232"/>
          <a:ext cx="1357322" cy="314325"/>
        </p:xfrm>
        <a:graphic>
          <a:graphicData uri="http://schemas.openxmlformats.org/drawingml/2006/table">
            <a:tbl>
              <a:tblPr/>
              <a:tblGrid>
                <a:gridCol w="1357322"/>
              </a:tblGrid>
              <a:tr h="28575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Allgemeiner</a:t>
                      </a:r>
                      <a:endParaRPr lang="de-DE" sz="20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642910" y="1500174"/>
          <a:ext cx="1524008" cy="222885"/>
        </p:xfrm>
        <a:graphic>
          <a:graphicData uri="http://schemas.openxmlformats.org/drawingml/2006/table">
            <a:tbl>
              <a:tblPr/>
              <a:tblGrid>
                <a:gridCol w="1524008"/>
              </a:tblGrid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Berufsgruppen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85786" y="1785926"/>
          <a:ext cx="3786214" cy="1032510"/>
        </p:xfrm>
        <a:graphic>
          <a:graphicData uri="http://schemas.openxmlformats.org/drawingml/2006/table">
            <a:tbl>
              <a:tblPr/>
              <a:tblGrid>
                <a:gridCol w="2686411"/>
                <a:gridCol w="1099803"/>
              </a:tblGrid>
              <a:tr h="1716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Allgemeine Gemeindedienste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568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 Mitarbeiterinnen in der Verkündigung, Seelsorge und Bildungsarbeit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1609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 Kirchenmusikerinnen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8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 Mitarbeiterinnen in Gemeindepflege- und Diakoniestationen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1609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 Sozialsekretärinnen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609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 Küsterinnen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785786" y="3071810"/>
          <a:ext cx="3714776" cy="870585"/>
        </p:xfrm>
        <a:graphic>
          <a:graphicData uri="http://schemas.openxmlformats.org/drawingml/2006/table">
            <a:tbl>
              <a:tblPr/>
              <a:tblGrid>
                <a:gridCol w="2228866"/>
                <a:gridCol w="742955"/>
                <a:gridCol w="742955"/>
              </a:tblGrid>
              <a:tr h="15716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Erziehungs- und Sozialdienst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64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2.31 Sozialberaterinnen ausländischer Arbeitnehmerinnen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09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2.32 Mitarbeiterinnen in der Bahnhofsmission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2.40 Leiterinnen von Heimen der Altenhilfe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2.50 Mitarbeiterinnen in Familienbildungsstätten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785786" y="4286256"/>
          <a:ext cx="4143405" cy="2226945"/>
        </p:xfrm>
        <a:graphic>
          <a:graphicData uri="http://schemas.openxmlformats.org/drawingml/2006/table">
            <a:tbl>
              <a:tblPr/>
              <a:tblGrid>
                <a:gridCol w="1793889"/>
                <a:gridCol w="587379"/>
                <a:gridCol w="587379"/>
                <a:gridCol w="587379"/>
                <a:gridCol w="587379"/>
              </a:tblGrid>
              <a:tr h="1648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Gesundheitsdienst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8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 Apothekerinnen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37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3.2 Arzthelferinnen, Apothekenhelferinnen, zahnärztliche Helferinnen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50637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 Audiometristen (Gehilfinnen für die Behandlung von Gehörgeschädigten)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48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 Beschäftigungstherapeutinnen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8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 Diätassistentinnen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8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 Krankengymnastinnen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37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3.7 Logopädinnen (Gehilfinnen für die Behandlung von Sprach- 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48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Stimmgeschädigten)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37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 Masseurinnen, Masseurinnen und medizinische Bademeisterinnen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4815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 Medizinisch-technische Assistentinnen und Gehilfinnen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37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3.10 Orthoptistinnen (Gehilfinnen für die Behandlung von Sehgeschädigten)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4815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3.11 Pharmazeutisch-technische Assistentinnen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/>
        </p:nvGraphicFramePr>
        <p:xfrm>
          <a:off x="5000628" y="2428868"/>
          <a:ext cx="3857652" cy="1209675"/>
        </p:xfrm>
        <a:graphic>
          <a:graphicData uri="http://schemas.openxmlformats.org/drawingml/2006/table">
            <a:tbl>
              <a:tblPr/>
              <a:tblGrid>
                <a:gridCol w="1285884"/>
                <a:gridCol w="642942"/>
                <a:gridCol w="642942"/>
                <a:gridCol w="642942"/>
                <a:gridCol w="642942"/>
              </a:tblGrid>
              <a:tr h="167401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Handwerk, Technik, Landwirtschaft, Hauswirtschaft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40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 Handwerkerinnen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40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4.2 Kraftfahrerinnen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001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 Technikerinnen (Mitarbeiterinnen in der Datenverarbeitung)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53001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 Mitarbeiterinnen in Landwirtschaft, Gartenbau und Friedhofswesen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7401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 Mitarbeiterinnen in der Hauswirtschaft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40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4.6 Hausmeisterinnen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/>
        </p:nvGraphicFramePr>
        <p:xfrm>
          <a:off x="5000628" y="3929066"/>
          <a:ext cx="3357585" cy="1177297"/>
        </p:xfrm>
        <a:graphic>
          <a:graphicData uri="http://schemas.openxmlformats.org/drawingml/2006/table">
            <a:tbl>
              <a:tblPr/>
              <a:tblGrid>
                <a:gridCol w="1343034"/>
                <a:gridCol w="671517"/>
                <a:gridCol w="671517"/>
                <a:gridCol w="671517"/>
              </a:tblGrid>
              <a:tr h="15160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Verwaltung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44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5.1 Mitarbeiterinnen in der allgemeinen Verwaltung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42644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5.2 Mitarbeiterinnen im Bücherei- und Archivdienst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419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 Mitarbeiterinnen im Schreibdienst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952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 Mitarbeiterinnen </a:t>
                      </a: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mit abgeschlossener wissenschaftlicher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51609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DE" sz="1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H</a:t>
                      </a:r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ochschulausbildung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/>
        </p:nvGraphicFramePr>
        <p:xfrm>
          <a:off x="785786" y="1071546"/>
          <a:ext cx="4214842" cy="285751"/>
        </p:xfrm>
        <a:graphic>
          <a:graphicData uri="http://schemas.openxmlformats.org/drawingml/2006/table">
            <a:tbl>
              <a:tblPr/>
              <a:tblGrid>
                <a:gridCol w="4214842"/>
              </a:tblGrid>
              <a:tr h="28575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Entgeltgruppenplan </a:t>
                      </a:r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zum </a:t>
                      </a:r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BAT-KF   (AEGP-BAT-KF)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18" name="Gruppieren 17"/>
          <p:cNvGrpSpPr/>
          <p:nvPr/>
        </p:nvGrpSpPr>
        <p:grpSpPr>
          <a:xfrm>
            <a:off x="4929190" y="142852"/>
            <a:ext cx="3000396" cy="1571636"/>
            <a:chOff x="428596" y="1500174"/>
            <a:chExt cx="4286280" cy="2270258"/>
          </a:xfrm>
        </p:grpSpPr>
        <p:grpSp>
          <p:nvGrpSpPr>
            <p:cNvPr id="19" name="Group 35"/>
            <p:cNvGrpSpPr>
              <a:grpSpLocks/>
            </p:cNvGrpSpPr>
            <p:nvPr/>
          </p:nvGrpSpPr>
          <p:grpSpPr bwMode="auto">
            <a:xfrm rot="761753">
              <a:off x="428603" y="3194352"/>
              <a:ext cx="1174248" cy="576082"/>
              <a:chOff x="2245" y="1616"/>
              <a:chExt cx="628" cy="531"/>
            </a:xfrm>
          </p:grpSpPr>
          <p:sp>
            <p:nvSpPr>
              <p:cNvPr id="79" name="Freeform 32"/>
              <p:cNvSpPr>
                <a:spLocks/>
              </p:cNvSpPr>
              <p:nvPr/>
            </p:nvSpPr>
            <p:spPr bwMode="auto">
              <a:xfrm rot="5400000">
                <a:off x="2353" y="1689"/>
                <a:ext cx="363" cy="217"/>
              </a:xfrm>
              <a:custGeom>
                <a:avLst/>
                <a:gdLst>
                  <a:gd name="T0" fmla="*/ 155 w 414"/>
                  <a:gd name="T1" fmla="*/ 1 h 353"/>
                  <a:gd name="T2" fmla="*/ 107 w 414"/>
                  <a:gd name="T3" fmla="*/ 2 h 353"/>
                  <a:gd name="T4" fmla="*/ 96 w 414"/>
                  <a:gd name="T5" fmla="*/ 15 h 353"/>
                  <a:gd name="T6" fmla="*/ 46 w 414"/>
                  <a:gd name="T7" fmla="*/ 17 h 353"/>
                  <a:gd name="T8" fmla="*/ 36 w 414"/>
                  <a:gd name="T9" fmla="*/ 23 h 353"/>
                  <a:gd name="T10" fmla="*/ 31 w 414"/>
                  <a:gd name="T11" fmla="*/ 28 h 353"/>
                  <a:gd name="T12" fmla="*/ 4 w 414"/>
                  <a:gd name="T13" fmla="*/ 45 h 353"/>
                  <a:gd name="T14" fmla="*/ 10 w 414"/>
                  <a:gd name="T15" fmla="*/ 67 h 353"/>
                  <a:gd name="T16" fmla="*/ 74 w 414"/>
                  <a:gd name="T17" fmla="*/ 80 h 353"/>
                  <a:gd name="T18" fmla="*/ 203 w 414"/>
                  <a:gd name="T19" fmla="*/ 82 h 353"/>
                  <a:gd name="T20" fmla="*/ 246 w 414"/>
                  <a:gd name="T21" fmla="*/ 76 h 353"/>
                  <a:gd name="T22" fmla="*/ 268 w 414"/>
                  <a:gd name="T23" fmla="*/ 65 h 353"/>
                  <a:gd name="T24" fmla="*/ 279 w 414"/>
                  <a:gd name="T25" fmla="*/ 50 h 353"/>
                  <a:gd name="T26" fmla="*/ 274 w 414"/>
                  <a:gd name="T27" fmla="*/ 26 h 353"/>
                  <a:gd name="T28" fmla="*/ 166 w 414"/>
                  <a:gd name="T29" fmla="*/ 6 h 353"/>
                  <a:gd name="T30" fmla="*/ 155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0" name="Freeform 25"/>
              <p:cNvSpPr>
                <a:spLocks/>
              </p:cNvSpPr>
              <p:nvPr/>
            </p:nvSpPr>
            <p:spPr bwMode="auto">
              <a:xfrm>
                <a:off x="2426" y="1706"/>
                <a:ext cx="447" cy="309"/>
              </a:xfrm>
              <a:custGeom>
                <a:avLst/>
                <a:gdLst>
                  <a:gd name="T0" fmla="*/ 136 w 447"/>
                  <a:gd name="T1" fmla="*/ 250 h 309"/>
                  <a:gd name="T2" fmla="*/ 0 w 447"/>
                  <a:gd name="T3" fmla="*/ 146 h 309"/>
                  <a:gd name="T4" fmla="*/ 72 w 447"/>
                  <a:gd name="T5" fmla="*/ 114 h 309"/>
                  <a:gd name="T6" fmla="*/ 128 w 447"/>
                  <a:gd name="T7" fmla="*/ 106 h 309"/>
                  <a:gd name="T8" fmla="*/ 120 w 447"/>
                  <a:gd name="T9" fmla="*/ 74 h 309"/>
                  <a:gd name="T10" fmla="*/ 136 w 447"/>
                  <a:gd name="T11" fmla="*/ 50 h 309"/>
                  <a:gd name="T12" fmla="*/ 264 w 447"/>
                  <a:gd name="T13" fmla="*/ 34 h 309"/>
                  <a:gd name="T14" fmla="*/ 400 w 447"/>
                  <a:gd name="T15" fmla="*/ 10 h 309"/>
                  <a:gd name="T16" fmla="*/ 368 w 447"/>
                  <a:gd name="T17" fmla="*/ 34 h 309"/>
                  <a:gd name="T18" fmla="*/ 344 w 447"/>
                  <a:gd name="T19" fmla="*/ 82 h 309"/>
                  <a:gd name="T20" fmla="*/ 392 w 447"/>
                  <a:gd name="T21" fmla="*/ 146 h 309"/>
                  <a:gd name="T22" fmla="*/ 424 w 447"/>
                  <a:gd name="T23" fmla="*/ 154 h 309"/>
                  <a:gd name="T24" fmla="*/ 408 w 447"/>
                  <a:gd name="T25" fmla="*/ 194 h 309"/>
                  <a:gd name="T26" fmla="*/ 320 w 447"/>
                  <a:gd name="T27" fmla="*/ 202 h 309"/>
                  <a:gd name="T28" fmla="*/ 248 w 447"/>
                  <a:gd name="T29" fmla="*/ 282 h 309"/>
                  <a:gd name="T30" fmla="*/ 224 w 447"/>
                  <a:gd name="T31" fmla="*/ 298 h 309"/>
                  <a:gd name="T32" fmla="*/ 136 w 447"/>
                  <a:gd name="T33" fmla="*/ 250 h 30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7"/>
                  <a:gd name="T52" fmla="*/ 0 h 309"/>
                  <a:gd name="T53" fmla="*/ 447 w 447"/>
                  <a:gd name="T54" fmla="*/ 309 h 30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7" h="309">
                    <a:moveTo>
                      <a:pt x="136" y="250"/>
                    </a:moveTo>
                    <a:cubicBezTo>
                      <a:pt x="88" y="234"/>
                      <a:pt x="37" y="183"/>
                      <a:pt x="0" y="146"/>
                    </a:cubicBezTo>
                    <a:cubicBezTo>
                      <a:pt x="24" y="135"/>
                      <a:pt x="47" y="122"/>
                      <a:pt x="72" y="114"/>
                    </a:cubicBezTo>
                    <a:cubicBezTo>
                      <a:pt x="90" y="108"/>
                      <a:pt x="114" y="118"/>
                      <a:pt x="128" y="106"/>
                    </a:cubicBezTo>
                    <a:cubicBezTo>
                      <a:pt x="136" y="99"/>
                      <a:pt x="123" y="85"/>
                      <a:pt x="120" y="74"/>
                    </a:cubicBezTo>
                    <a:cubicBezTo>
                      <a:pt x="125" y="66"/>
                      <a:pt x="127" y="53"/>
                      <a:pt x="136" y="50"/>
                    </a:cubicBezTo>
                    <a:cubicBezTo>
                      <a:pt x="177" y="38"/>
                      <a:pt x="264" y="34"/>
                      <a:pt x="264" y="34"/>
                    </a:cubicBezTo>
                    <a:cubicBezTo>
                      <a:pt x="295" y="25"/>
                      <a:pt x="370" y="0"/>
                      <a:pt x="400" y="10"/>
                    </a:cubicBezTo>
                    <a:cubicBezTo>
                      <a:pt x="413" y="14"/>
                      <a:pt x="377" y="25"/>
                      <a:pt x="368" y="34"/>
                    </a:cubicBezTo>
                    <a:cubicBezTo>
                      <a:pt x="352" y="50"/>
                      <a:pt x="351" y="62"/>
                      <a:pt x="344" y="82"/>
                    </a:cubicBezTo>
                    <a:cubicBezTo>
                      <a:pt x="392" y="94"/>
                      <a:pt x="405" y="94"/>
                      <a:pt x="392" y="146"/>
                    </a:cubicBezTo>
                    <a:cubicBezTo>
                      <a:pt x="403" y="149"/>
                      <a:pt x="415" y="147"/>
                      <a:pt x="424" y="154"/>
                    </a:cubicBezTo>
                    <a:cubicBezTo>
                      <a:pt x="447" y="172"/>
                      <a:pt x="426" y="190"/>
                      <a:pt x="408" y="194"/>
                    </a:cubicBezTo>
                    <a:cubicBezTo>
                      <a:pt x="379" y="200"/>
                      <a:pt x="349" y="199"/>
                      <a:pt x="320" y="202"/>
                    </a:cubicBezTo>
                    <a:cubicBezTo>
                      <a:pt x="305" y="247"/>
                      <a:pt x="291" y="254"/>
                      <a:pt x="248" y="282"/>
                    </a:cubicBezTo>
                    <a:cubicBezTo>
                      <a:pt x="240" y="287"/>
                      <a:pt x="224" y="298"/>
                      <a:pt x="224" y="298"/>
                    </a:cubicBezTo>
                    <a:cubicBezTo>
                      <a:pt x="156" y="291"/>
                      <a:pt x="136" y="309"/>
                      <a:pt x="136" y="250"/>
                    </a:cubicBezTo>
                    <a:close/>
                  </a:path>
                </a:pathLst>
              </a:custGeom>
              <a:solidFill>
                <a:srgbClr val="009900">
                  <a:alpha val="36862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1" name="Freeform 26"/>
              <p:cNvSpPr>
                <a:spLocks/>
              </p:cNvSpPr>
              <p:nvPr/>
            </p:nvSpPr>
            <p:spPr bwMode="auto">
              <a:xfrm rot="9994690">
                <a:off x="2336" y="1842"/>
                <a:ext cx="272" cy="226"/>
              </a:xfrm>
              <a:custGeom>
                <a:avLst/>
                <a:gdLst>
                  <a:gd name="T0" fmla="*/ 65 w 414"/>
                  <a:gd name="T1" fmla="*/ 1 h 353"/>
                  <a:gd name="T2" fmla="*/ 45 w 414"/>
                  <a:gd name="T3" fmla="*/ 3 h 353"/>
                  <a:gd name="T4" fmla="*/ 40 w 414"/>
                  <a:gd name="T5" fmla="*/ 17 h 353"/>
                  <a:gd name="T6" fmla="*/ 20 w 414"/>
                  <a:gd name="T7" fmla="*/ 19 h 353"/>
                  <a:gd name="T8" fmla="*/ 15 w 414"/>
                  <a:gd name="T9" fmla="*/ 26 h 353"/>
                  <a:gd name="T10" fmla="*/ 13 w 414"/>
                  <a:gd name="T11" fmla="*/ 31 h 353"/>
                  <a:gd name="T12" fmla="*/ 2 w 414"/>
                  <a:gd name="T13" fmla="*/ 51 h 353"/>
                  <a:gd name="T14" fmla="*/ 4 w 414"/>
                  <a:gd name="T15" fmla="*/ 76 h 353"/>
                  <a:gd name="T16" fmla="*/ 31 w 414"/>
                  <a:gd name="T17" fmla="*/ 90 h 353"/>
                  <a:gd name="T18" fmla="*/ 85 w 414"/>
                  <a:gd name="T19" fmla="*/ 93 h 353"/>
                  <a:gd name="T20" fmla="*/ 104 w 414"/>
                  <a:gd name="T21" fmla="*/ 86 h 353"/>
                  <a:gd name="T22" fmla="*/ 112 w 414"/>
                  <a:gd name="T23" fmla="*/ 74 h 353"/>
                  <a:gd name="T24" fmla="*/ 118 w 414"/>
                  <a:gd name="T25" fmla="*/ 57 h 353"/>
                  <a:gd name="T26" fmla="*/ 115 w 414"/>
                  <a:gd name="T27" fmla="*/ 29 h 353"/>
                  <a:gd name="T28" fmla="*/ 70 w 414"/>
                  <a:gd name="T29" fmla="*/ 6 h 353"/>
                  <a:gd name="T30" fmla="*/ 65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" name="Freeform 33"/>
              <p:cNvSpPr>
                <a:spLocks/>
              </p:cNvSpPr>
              <p:nvPr/>
            </p:nvSpPr>
            <p:spPr bwMode="auto">
              <a:xfrm rot="9964299">
                <a:off x="2245" y="1888"/>
                <a:ext cx="616" cy="259"/>
              </a:xfrm>
              <a:custGeom>
                <a:avLst/>
                <a:gdLst>
                  <a:gd name="T0" fmla="*/ 282 w 616"/>
                  <a:gd name="T1" fmla="*/ 45 h 259"/>
                  <a:gd name="T2" fmla="*/ 122 w 616"/>
                  <a:gd name="T3" fmla="*/ 53 h 259"/>
                  <a:gd name="T4" fmla="*/ 42 w 616"/>
                  <a:gd name="T5" fmla="*/ 85 h 259"/>
                  <a:gd name="T6" fmla="*/ 10 w 616"/>
                  <a:gd name="T7" fmla="*/ 181 h 259"/>
                  <a:gd name="T8" fmla="*/ 18 w 616"/>
                  <a:gd name="T9" fmla="*/ 237 h 259"/>
                  <a:gd name="T10" fmla="*/ 314 w 616"/>
                  <a:gd name="T11" fmla="*/ 205 h 259"/>
                  <a:gd name="T12" fmla="*/ 578 w 616"/>
                  <a:gd name="T13" fmla="*/ 149 h 259"/>
                  <a:gd name="T14" fmla="*/ 506 w 616"/>
                  <a:gd name="T15" fmla="*/ 69 h 259"/>
                  <a:gd name="T16" fmla="*/ 282 w 616"/>
                  <a:gd name="T17" fmla="*/ 45 h 2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16"/>
                  <a:gd name="T28" fmla="*/ 0 h 259"/>
                  <a:gd name="T29" fmla="*/ 616 w 616"/>
                  <a:gd name="T30" fmla="*/ 259 h 2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16" h="259">
                    <a:moveTo>
                      <a:pt x="282" y="45"/>
                    </a:moveTo>
                    <a:cubicBezTo>
                      <a:pt x="229" y="48"/>
                      <a:pt x="175" y="46"/>
                      <a:pt x="122" y="53"/>
                    </a:cubicBezTo>
                    <a:cubicBezTo>
                      <a:pt x="114" y="54"/>
                      <a:pt x="57" y="81"/>
                      <a:pt x="42" y="85"/>
                    </a:cubicBezTo>
                    <a:cubicBezTo>
                      <a:pt x="22" y="116"/>
                      <a:pt x="21" y="147"/>
                      <a:pt x="10" y="181"/>
                    </a:cubicBezTo>
                    <a:cubicBezTo>
                      <a:pt x="13" y="200"/>
                      <a:pt x="0" y="233"/>
                      <a:pt x="18" y="237"/>
                    </a:cubicBezTo>
                    <a:cubicBezTo>
                      <a:pt x="126" y="259"/>
                      <a:pt x="220" y="243"/>
                      <a:pt x="314" y="205"/>
                    </a:cubicBezTo>
                    <a:cubicBezTo>
                      <a:pt x="339" y="129"/>
                      <a:pt x="483" y="196"/>
                      <a:pt x="578" y="149"/>
                    </a:cubicBezTo>
                    <a:cubicBezTo>
                      <a:pt x="616" y="92"/>
                      <a:pt x="552" y="84"/>
                      <a:pt x="506" y="69"/>
                    </a:cubicBezTo>
                    <a:cubicBezTo>
                      <a:pt x="299" y="0"/>
                      <a:pt x="237" y="135"/>
                      <a:pt x="282" y="45"/>
                    </a:cubicBezTo>
                    <a:close/>
                  </a:path>
                </a:pathLst>
              </a:custGeom>
              <a:solidFill>
                <a:srgbClr val="666633">
                  <a:alpha val="5098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" name="Group 39"/>
            <p:cNvGrpSpPr>
              <a:grpSpLocks/>
            </p:cNvGrpSpPr>
            <p:nvPr/>
          </p:nvGrpSpPr>
          <p:grpSpPr bwMode="auto">
            <a:xfrm>
              <a:off x="1044249" y="2792270"/>
              <a:ext cx="1123508" cy="581664"/>
              <a:chOff x="1927" y="3158"/>
              <a:chExt cx="901" cy="531"/>
            </a:xfrm>
          </p:grpSpPr>
          <p:sp>
            <p:nvSpPr>
              <p:cNvPr id="75" name="Freeform 40"/>
              <p:cNvSpPr>
                <a:spLocks/>
              </p:cNvSpPr>
              <p:nvPr/>
            </p:nvSpPr>
            <p:spPr bwMode="auto">
              <a:xfrm>
                <a:off x="1927" y="3430"/>
                <a:ext cx="616" cy="259"/>
              </a:xfrm>
              <a:custGeom>
                <a:avLst/>
                <a:gdLst>
                  <a:gd name="T0" fmla="*/ 282 w 616"/>
                  <a:gd name="T1" fmla="*/ 45 h 259"/>
                  <a:gd name="T2" fmla="*/ 122 w 616"/>
                  <a:gd name="T3" fmla="*/ 53 h 259"/>
                  <a:gd name="T4" fmla="*/ 42 w 616"/>
                  <a:gd name="T5" fmla="*/ 85 h 259"/>
                  <a:gd name="T6" fmla="*/ 10 w 616"/>
                  <a:gd name="T7" fmla="*/ 181 h 259"/>
                  <a:gd name="T8" fmla="*/ 18 w 616"/>
                  <a:gd name="T9" fmla="*/ 237 h 259"/>
                  <a:gd name="T10" fmla="*/ 314 w 616"/>
                  <a:gd name="T11" fmla="*/ 205 h 259"/>
                  <a:gd name="T12" fmla="*/ 578 w 616"/>
                  <a:gd name="T13" fmla="*/ 149 h 259"/>
                  <a:gd name="T14" fmla="*/ 506 w 616"/>
                  <a:gd name="T15" fmla="*/ 69 h 259"/>
                  <a:gd name="T16" fmla="*/ 282 w 616"/>
                  <a:gd name="T17" fmla="*/ 45 h 2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16"/>
                  <a:gd name="T28" fmla="*/ 0 h 259"/>
                  <a:gd name="T29" fmla="*/ 616 w 616"/>
                  <a:gd name="T30" fmla="*/ 259 h 2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16" h="259">
                    <a:moveTo>
                      <a:pt x="282" y="45"/>
                    </a:moveTo>
                    <a:cubicBezTo>
                      <a:pt x="229" y="48"/>
                      <a:pt x="175" y="46"/>
                      <a:pt x="122" y="53"/>
                    </a:cubicBezTo>
                    <a:cubicBezTo>
                      <a:pt x="114" y="54"/>
                      <a:pt x="57" y="81"/>
                      <a:pt x="42" y="85"/>
                    </a:cubicBezTo>
                    <a:cubicBezTo>
                      <a:pt x="22" y="116"/>
                      <a:pt x="21" y="147"/>
                      <a:pt x="10" y="181"/>
                    </a:cubicBezTo>
                    <a:cubicBezTo>
                      <a:pt x="13" y="200"/>
                      <a:pt x="0" y="233"/>
                      <a:pt x="18" y="237"/>
                    </a:cubicBezTo>
                    <a:cubicBezTo>
                      <a:pt x="126" y="259"/>
                      <a:pt x="220" y="243"/>
                      <a:pt x="314" y="205"/>
                    </a:cubicBezTo>
                    <a:cubicBezTo>
                      <a:pt x="339" y="129"/>
                      <a:pt x="483" y="196"/>
                      <a:pt x="578" y="149"/>
                    </a:cubicBezTo>
                    <a:cubicBezTo>
                      <a:pt x="616" y="92"/>
                      <a:pt x="552" y="84"/>
                      <a:pt x="506" y="69"/>
                    </a:cubicBezTo>
                    <a:cubicBezTo>
                      <a:pt x="299" y="0"/>
                      <a:pt x="237" y="135"/>
                      <a:pt x="282" y="45"/>
                    </a:cubicBezTo>
                    <a:close/>
                  </a:path>
                </a:pathLst>
              </a:custGeom>
              <a:solidFill>
                <a:srgbClr val="666633">
                  <a:alpha val="5098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6" name="Freeform 41"/>
              <p:cNvSpPr>
                <a:spLocks/>
              </p:cNvSpPr>
              <p:nvPr/>
            </p:nvSpPr>
            <p:spPr bwMode="auto">
              <a:xfrm rot="5400000">
                <a:off x="2172" y="3231"/>
                <a:ext cx="363" cy="217"/>
              </a:xfrm>
              <a:custGeom>
                <a:avLst/>
                <a:gdLst>
                  <a:gd name="T0" fmla="*/ 155 w 414"/>
                  <a:gd name="T1" fmla="*/ 1 h 353"/>
                  <a:gd name="T2" fmla="*/ 107 w 414"/>
                  <a:gd name="T3" fmla="*/ 2 h 353"/>
                  <a:gd name="T4" fmla="*/ 96 w 414"/>
                  <a:gd name="T5" fmla="*/ 15 h 353"/>
                  <a:gd name="T6" fmla="*/ 46 w 414"/>
                  <a:gd name="T7" fmla="*/ 17 h 353"/>
                  <a:gd name="T8" fmla="*/ 36 w 414"/>
                  <a:gd name="T9" fmla="*/ 23 h 353"/>
                  <a:gd name="T10" fmla="*/ 31 w 414"/>
                  <a:gd name="T11" fmla="*/ 28 h 353"/>
                  <a:gd name="T12" fmla="*/ 4 w 414"/>
                  <a:gd name="T13" fmla="*/ 45 h 353"/>
                  <a:gd name="T14" fmla="*/ 10 w 414"/>
                  <a:gd name="T15" fmla="*/ 67 h 353"/>
                  <a:gd name="T16" fmla="*/ 74 w 414"/>
                  <a:gd name="T17" fmla="*/ 80 h 353"/>
                  <a:gd name="T18" fmla="*/ 203 w 414"/>
                  <a:gd name="T19" fmla="*/ 82 h 353"/>
                  <a:gd name="T20" fmla="*/ 246 w 414"/>
                  <a:gd name="T21" fmla="*/ 76 h 353"/>
                  <a:gd name="T22" fmla="*/ 268 w 414"/>
                  <a:gd name="T23" fmla="*/ 65 h 353"/>
                  <a:gd name="T24" fmla="*/ 279 w 414"/>
                  <a:gd name="T25" fmla="*/ 50 h 353"/>
                  <a:gd name="T26" fmla="*/ 274 w 414"/>
                  <a:gd name="T27" fmla="*/ 26 h 353"/>
                  <a:gd name="T28" fmla="*/ 166 w 414"/>
                  <a:gd name="T29" fmla="*/ 6 h 353"/>
                  <a:gd name="T30" fmla="*/ 155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7" name="Freeform 42"/>
              <p:cNvSpPr>
                <a:spLocks/>
              </p:cNvSpPr>
              <p:nvPr/>
            </p:nvSpPr>
            <p:spPr bwMode="auto">
              <a:xfrm rot="7656780">
                <a:off x="2103" y="3345"/>
                <a:ext cx="227" cy="216"/>
              </a:xfrm>
              <a:custGeom>
                <a:avLst/>
                <a:gdLst>
                  <a:gd name="T0" fmla="*/ 38 w 414"/>
                  <a:gd name="T1" fmla="*/ 1 h 353"/>
                  <a:gd name="T2" fmla="*/ 26 w 414"/>
                  <a:gd name="T3" fmla="*/ 2 h 353"/>
                  <a:gd name="T4" fmla="*/ 24 w 414"/>
                  <a:gd name="T5" fmla="*/ 15 h 353"/>
                  <a:gd name="T6" fmla="*/ 12 w 414"/>
                  <a:gd name="T7" fmla="*/ 17 h 353"/>
                  <a:gd name="T8" fmla="*/ 9 w 414"/>
                  <a:gd name="T9" fmla="*/ 22 h 353"/>
                  <a:gd name="T10" fmla="*/ 8 w 414"/>
                  <a:gd name="T11" fmla="*/ 28 h 353"/>
                  <a:gd name="T12" fmla="*/ 1 w 414"/>
                  <a:gd name="T13" fmla="*/ 44 h 353"/>
                  <a:gd name="T14" fmla="*/ 2 w 414"/>
                  <a:gd name="T15" fmla="*/ 66 h 353"/>
                  <a:gd name="T16" fmla="*/ 18 w 414"/>
                  <a:gd name="T17" fmla="*/ 79 h 353"/>
                  <a:gd name="T18" fmla="*/ 50 w 414"/>
                  <a:gd name="T19" fmla="*/ 81 h 353"/>
                  <a:gd name="T20" fmla="*/ 60 w 414"/>
                  <a:gd name="T21" fmla="*/ 75 h 353"/>
                  <a:gd name="T22" fmla="*/ 66 w 414"/>
                  <a:gd name="T23" fmla="*/ 64 h 353"/>
                  <a:gd name="T24" fmla="*/ 68 w 414"/>
                  <a:gd name="T25" fmla="*/ 50 h 353"/>
                  <a:gd name="T26" fmla="*/ 67 w 414"/>
                  <a:gd name="T27" fmla="*/ 26 h 353"/>
                  <a:gd name="T28" fmla="*/ 41 w 414"/>
                  <a:gd name="T29" fmla="*/ 6 h 353"/>
                  <a:gd name="T30" fmla="*/ 38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8" name="Freeform 43"/>
              <p:cNvSpPr>
                <a:spLocks/>
              </p:cNvSpPr>
              <p:nvPr/>
            </p:nvSpPr>
            <p:spPr bwMode="auto">
              <a:xfrm rot="-9601576">
                <a:off x="2381" y="3339"/>
                <a:ext cx="447" cy="309"/>
              </a:xfrm>
              <a:custGeom>
                <a:avLst/>
                <a:gdLst>
                  <a:gd name="T0" fmla="*/ 136 w 447"/>
                  <a:gd name="T1" fmla="*/ 250 h 309"/>
                  <a:gd name="T2" fmla="*/ 0 w 447"/>
                  <a:gd name="T3" fmla="*/ 146 h 309"/>
                  <a:gd name="T4" fmla="*/ 72 w 447"/>
                  <a:gd name="T5" fmla="*/ 114 h 309"/>
                  <a:gd name="T6" fmla="*/ 128 w 447"/>
                  <a:gd name="T7" fmla="*/ 106 h 309"/>
                  <a:gd name="T8" fmla="*/ 120 w 447"/>
                  <a:gd name="T9" fmla="*/ 74 h 309"/>
                  <a:gd name="T10" fmla="*/ 136 w 447"/>
                  <a:gd name="T11" fmla="*/ 50 h 309"/>
                  <a:gd name="T12" fmla="*/ 264 w 447"/>
                  <a:gd name="T13" fmla="*/ 34 h 309"/>
                  <a:gd name="T14" fmla="*/ 400 w 447"/>
                  <a:gd name="T15" fmla="*/ 10 h 309"/>
                  <a:gd name="T16" fmla="*/ 368 w 447"/>
                  <a:gd name="T17" fmla="*/ 34 h 309"/>
                  <a:gd name="T18" fmla="*/ 344 w 447"/>
                  <a:gd name="T19" fmla="*/ 82 h 309"/>
                  <a:gd name="T20" fmla="*/ 392 w 447"/>
                  <a:gd name="T21" fmla="*/ 146 h 309"/>
                  <a:gd name="T22" fmla="*/ 424 w 447"/>
                  <a:gd name="T23" fmla="*/ 154 h 309"/>
                  <a:gd name="T24" fmla="*/ 408 w 447"/>
                  <a:gd name="T25" fmla="*/ 194 h 309"/>
                  <a:gd name="T26" fmla="*/ 320 w 447"/>
                  <a:gd name="T27" fmla="*/ 202 h 309"/>
                  <a:gd name="T28" fmla="*/ 248 w 447"/>
                  <a:gd name="T29" fmla="*/ 282 h 309"/>
                  <a:gd name="T30" fmla="*/ 224 w 447"/>
                  <a:gd name="T31" fmla="*/ 298 h 309"/>
                  <a:gd name="T32" fmla="*/ 136 w 447"/>
                  <a:gd name="T33" fmla="*/ 250 h 30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7"/>
                  <a:gd name="T52" fmla="*/ 0 h 309"/>
                  <a:gd name="T53" fmla="*/ 447 w 447"/>
                  <a:gd name="T54" fmla="*/ 309 h 30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7" h="309">
                    <a:moveTo>
                      <a:pt x="136" y="250"/>
                    </a:moveTo>
                    <a:cubicBezTo>
                      <a:pt x="88" y="234"/>
                      <a:pt x="37" y="183"/>
                      <a:pt x="0" y="146"/>
                    </a:cubicBezTo>
                    <a:cubicBezTo>
                      <a:pt x="24" y="135"/>
                      <a:pt x="47" y="122"/>
                      <a:pt x="72" y="114"/>
                    </a:cubicBezTo>
                    <a:cubicBezTo>
                      <a:pt x="90" y="108"/>
                      <a:pt x="114" y="118"/>
                      <a:pt x="128" y="106"/>
                    </a:cubicBezTo>
                    <a:cubicBezTo>
                      <a:pt x="136" y="99"/>
                      <a:pt x="123" y="85"/>
                      <a:pt x="120" y="74"/>
                    </a:cubicBezTo>
                    <a:cubicBezTo>
                      <a:pt x="125" y="66"/>
                      <a:pt x="127" y="53"/>
                      <a:pt x="136" y="50"/>
                    </a:cubicBezTo>
                    <a:cubicBezTo>
                      <a:pt x="177" y="38"/>
                      <a:pt x="264" y="34"/>
                      <a:pt x="264" y="34"/>
                    </a:cubicBezTo>
                    <a:cubicBezTo>
                      <a:pt x="295" y="25"/>
                      <a:pt x="370" y="0"/>
                      <a:pt x="400" y="10"/>
                    </a:cubicBezTo>
                    <a:cubicBezTo>
                      <a:pt x="413" y="14"/>
                      <a:pt x="377" y="25"/>
                      <a:pt x="368" y="34"/>
                    </a:cubicBezTo>
                    <a:cubicBezTo>
                      <a:pt x="352" y="50"/>
                      <a:pt x="351" y="62"/>
                      <a:pt x="344" y="82"/>
                    </a:cubicBezTo>
                    <a:cubicBezTo>
                      <a:pt x="392" y="94"/>
                      <a:pt x="405" y="94"/>
                      <a:pt x="392" y="146"/>
                    </a:cubicBezTo>
                    <a:cubicBezTo>
                      <a:pt x="403" y="149"/>
                      <a:pt x="415" y="147"/>
                      <a:pt x="424" y="154"/>
                    </a:cubicBezTo>
                    <a:cubicBezTo>
                      <a:pt x="447" y="172"/>
                      <a:pt x="426" y="190"/>
                      <a:pt x="408" y="194"/>
                    </a:cubicBezTo>
                    <a:cubicBezTo>
                      <a:pt x="379" y="200"/>
                      <a:pt x="349" y="199"/>
                      <a:pt x="320" y="202"/>
                    </a:cubicBezTo>
                    <a:cubicBezTo>
                      <a:pt x="305" y="247"/>
                      <a:pt x="291" y="254"/>
                      <a:pt x="248" y="282"/>
                    </a:cubicBezTo>
                    <a:cubicBezTo>
                      <a:pt x="240" y="287"/>
                      <a:pt x="224" y="298"/>
                      <a:pt x="224" y="298"/>
                    </a:cubicBezTo>
                    <a:cubicBezTo>
                      <a:pt x="156" y="291"/>
                      <a:pt x="136" y="309"/>
                      <a:pt x="136" y="250"/>
                    </a:cubicBezTo>
                    <a:close/>
                  </a:path>
                </a:pathLst>
              </a:custGeom>
              <a:solidFill>
                <a:srgbClr val="009900">
                  <a:alpha val="36862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1" name="Gruppieren 93"/>
            <p:cNvGrpSpPr>
              <a:grpSpLocks/>
            </p:cNvGrpSpPr>
            <p:nvPr/>
          </p:nvGrpSpPr>
          <p:grpSpPr bwMode="auto">
            <a:xfrm flipH="1">
              <a:off x="2166532" y="1500175"/>
              <a:ext cx="953932" cy="1881439"/>
              <a:chOff x="7429520" y="2342276"/>
              <a:chExt cx="1000138" cy="2726623"/>
            </a:xfrm>
          </p:grpSpPr>
          <p:grpSp>
            <p:nvGrpSpPr>
              <p:cNvPr id="70" name="Gruppieren 91"/>
              <p:cNvGrpSpPr>
                <a:grpSpLocks/>
              </p:cNvGrpSpPr>
              <p:nvPr/>
            </p:nvGrpSpPr>
            <p:grpSpPr bwMode="auto">
              <a:xfrm>
                <a:off x="8001018" y="2342276"/>
                <a:ext cx="428640" cy="2726620"/>
                <a:chOff x="7858142" y="3103223"/>
                <a:chExt cx="360373" cy="1895828"/>
              </a:xfrm>
            </p:grpSpPr>
            <p:sp>
              <p:nvSpPr>
                <p:cNvPr id="73" name="Rectangle 98"/>
                <p:cNvSpPr>
                  <a:spLocks noChangeArrowheads="1"/>
                </p:cNvSpPr>
                <p:nvPr/>
              </p:nvSpPr>
              <p:spPr bwMode="auto">
                <a:xfrm>
                  <a:off x="7858152" y="3908495"/>
                  <a:ext cx="360363" cy="1090556"/>
                </a:xfrm>
                <a:prstGeom prst="rect">
                  <a:avLst/>
                </a:prstGeom>
                <a:solidFill>
                  <a:srgbClr val="FEE49A"/>
                </a:solidFill>
                <a:ln w="9525">
                  <a:solidFill>
                    <a:srgbClr val="FF99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74" name="AutoShape 99"/>
                <p:cNvSpPr>
                  <a:spLocks noChangeArrowheads="1"/>
                </p:cNvSpPr>
                <p:nvPr/>
              </p:nvSpPr>
              <p:spPr bwMode="auto">
                <a:xfrm rot="10800000">
                  <a:off x="7858142" y="3103223"/>
                  <a:ext cx="360373" cy="805271"/>
                </a:xfrm>
                <a:custGeom>
                  <a:avLst/>
                  <a:gdLst>
                    <a:gd name="T0" fmla="*/ 756850 w 21600"/>
                    <a:gd name="T1" fmla="*/ 2279401 h 21600"/>
                    <a:gd name="T2" fmla="*/ 506324 w 21600"/>
                    <a:gd name="T3" fmla="*/ 4560182 h 21600"/>
                    <a:gd name="T4" fmla="*/ 250793 w 21600"/>
                    <a:gd name="T5" fmla="*/ 2279401 h 21600"/>
                    <a:gd name="T6" fmla="*/ 50632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7167 w 21600"/>
                    <a:gd name="T13" fmla="*/ 7118 h 21600"/>
                    <a:gd name="T14" fmla="*/ 14433 w 21600"/>
                    <a:gd name="T15" fmla="*/ 1448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10765" y="21600"/>
                      </a:lnTo>
                      <a:lnTo>
                        <a:pt x="10835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7C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71" name="Rectangle 14"/>
              <p:cNvSpPr>
                <a:spLocks noChangeArrowheads="1"/>
              </p:cNvSpPr>
              <p:nvPr/>
            </p:nvSpPr>
            <p:spPr bwMode="auto">
              <a:xfrm>
                <a:off x="7500958" y="4214818"/>
                <a:ext cx="714380" cy="854081"/>
              </a:xfrm>
              <a:prstGeom prst="rect">
                <a:avLst/>
              </a:prstGeom>
              <a:solidFill>
                <a:srgbClr val="FEE49A"/>
              </a:solidFill>
              <a:ln w="9525">
                <a:solidFill>
                  <a:srgbClr val="FF99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2" name="AutoShape 90"/>
              <p:cNvSpPr>
                <a:spLocks noChangeArrowheads="1"/>
              </p:cNvSpPr>
              <p:nvPr/>
            </p:nvSpPr>
            <p:spPr bwMode="auto">
              <a:xfrm rot="10800000">
                <a:off x="7429520" y="3711577"/>
                <a:ext cx="857256" cy="498478"/>
              </a:xfrm>
              <a:custGeom>
                <a:avLst/>
                <a:gdLst>
                  <a:gd name="T0" fmla="*/ 10189439 w 21600"/>
                  <a:gd name="T1" fmla="*/ 540572 h 21600"/>
                  <a:gd name="T2" fmla="*/ 6813955 w 21600"/>
                  <a:gd name="T3" fmla="*/ 1081674 h 21600"/>
                  <a:gd name="T4" fmla="*/ 3375485 w 21600"/>
                  <a:gd name="T5" fmla="*/ 540572 h 21600"/>
                  <a:gd name="T6" fmla="*/ 6813955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7167 w 21600"/>
                  <a:gd name="T13" fmla="*/ 7118 h 21600"/>
                  <a:gd name="T14" fmla="*/ 14433 w 21600"/>
                  <a:gd name="T15" fmla="*/ 144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0765" y="21600"/>
                    </a:lnTo>
                    <a:lnTo>
                      <a:pt x="1083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22" name="Gruppieren 92"/>
            <p:cNvGrpSpPr>
              <a:grpSpLocks/>
            </p:cNvGrpSpPr>
            <p:nvPr/>
          </p:nvGrpSpPr>
          <p:grpSpPr bwMode="auto">
            <a:xfrm>
              <a:off x="1156476" y="2447217"/>
              <a:ext cx="1068648" cy="1183059"/>
              <a:chOff x="5715008" y="1071545"/>
              <a:chExt cx="1360495" cy="1714514"/>
            </a:xfrm>
          </p:grpSpPr>
          <p:sp>
            <p:nvSpPr>
              <p:cNvPr id="63" name="Rectangle 9"/>
              <p:cNvSpPr>
                <a:spLocks noChangeArrowheads="1"/>
              </p:cNvSpPr>
              <p:nvPr/>
            </p:nvSpPr>
            <p:spPr bwMode="auto">
              <a:xfrm>
                <a:off x="5715008" y="2285992"/>
                <a:ext cx="1071570" cy="500067"/>
              </a:xfrm>
              <a:prstGeom prst="rect">
                <a:avLst/>
              </a:prstGeom>
              <a:solidFill>
                <a:srgbClr val="FEE49A"/>
              </a:solidFill>
              <a:ln w="9525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4" name="Rectangle 98"/>
              <p:cNvSpPr>
                <a:spLocks noChangeArrowheads="1"/>
              </p:cNvSpPr>
              <p:nvPr/>
            </p:nvSpPr>
            <p:spPr bwMode="auto">
              <a:xfrm>
                <a:off x="6715140" y="1928801"/>
                <a:ext cx="360363" cy="857257"/>
              </a:xfrm>
              <a:prstGeom prst="rect">
                <a:avLst/>
              </a:prstGeom>
              <a:solidFill>
                <a:srgbClr val="FEE49A"/>
              </a:solidFill>
              <a:ln w="9525">
                <a:solidFill>
                  <a:srgbClr val="FF99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5" name="AutoShape 99"/>
              <p:cNvSpPr>
                <a:spLocks noChangeArrowheads="1"/>
              </p:cNvSpPr>
              <p:nvPr/>
            </p:nvSpPr>
            <p:spPr bwMode="auto">
              <a:xfrm rot="10800000">
                <a:off x="6715140" y="1071545"/>
                <a:ext cx="357190" cy="857255"/>
              </a:xfrm>
              <a:custGeom>
                <a:avLst/>
                <a:gdLst>
                  <a:gd name="T0" fmla="*/ 736969 w 21600"/>
                  <a:gd name="T1" fmla="*/ 2750162 h 21600"/>
                  <a:gd name="T2" fmla="*/ 492773 w 21600"/>
                  <a:gd name="T3" fmla="*/ 5501871 h 21600"/>
                  <a:gd name="T4" fmla="*/ 244196 w 21600"/>
                  <a:gd name="T5" fmla="*/ 2750162 h 21600"/>
                  <a:gd name="T6" fmla="*/ 49277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7167 w 21600"/>
                  <a:gd name="T13" fmla="*/ 7118 h 21600"/>
                  <a:gd name="T14" fmla="*/ 14433 w 21600"/>
                  <a:gd name="T15" fmla="*/ 144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0765" y="21600"/>
                    </a:lnTo>
                    <a:lnTo>
                      <a:pt x="1083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6" name="AutoShape 10"/>
              <p:cNvSpPr>
                <a:spLocks noChangeArrowheads="1"/>
              </p:cNvSpPr>
              <p:nvPr/>
            </p:nvSpPr>
            <p:spPr bwMode="auto">
              <a:xfrm rot="10800000">
                <a:off x="5715008" y="2071678"/>
                <a:ext cx="1143008" cy="214314"/>
              </a:xfrm>
              <a:custGeom>
                <a:avLst/>
                <a:gdLst>
                  <a:gd name="T0" fmla="*/ 166405447 w 21600"/>
                  <a:gd name="T1" fmla="*/ 56605 h 21600"/>
                  <a:gd name="T2" fmla="*/ 89351999 w 21600"/>
                  <a:gd name="T3" fmla="*/ 113309 h 21600"/>
                  <a:gd name="T4" fmla="*/ 12298553 w 21600"/>
                  <a:gd name="T5" fmla="*/ 56605 h 21600"/>
                  <a:gd name="T6" fmla="*/ 8935199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278 w 21600"/>
                  <a:gd name="T13" fmla="*/ 3352 h 21600"/>
                  <a:gd name="T14" fmla="*/ 18322 w 21600"/>
                  <a:gd name="T15" fmla="*/ 1824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967" y="21600"/>
                    </a:lnTo>
                    <a:lnTo>
                      <a:pt x="1863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67" name="Gruppieren 86"/>
              <p:cNvGrpSpPr>
                <a:grpSpLocks/>
              </p:cNvGrpSpPr>
              <p:nvPr/>
            </p:nvGrpSpPr>
            <p:grpSpPr bwMode="auto">
              <a:xfrm>
                <a:off x="6572264" y="2143116"/>
                <a:ext cx="360363" cy="642942"/>
                <a:chOff x="7727961" y="4073530"/>
                <a:chExt cx="360363" cy="619126"/>
              </a:xfrm>
            </p:grpSpPr>
            <p:sp>
              <p:nvSpPr>
                <p:cNvPr id="68" name="Rectangle 98"/>
                <p:cNvSpPr>
                  <a:spLocks noChangeArrowheads="1"/>
                </p:cNvSpPr>
                <p:nvPr/>
              </p:nvSpPr>
              <p:spPr bwMode="auto">
                <a:xfrm>
                  <a:off x="7727961" y="4217993"/>
                  <a:ext cx="360363" cy="474663"/>
                </a:xfrm>
                <a:prstGeom prst="rect">
                  <a:avLst/>
                </a:prstGeom>
                <a:solidFill>
                  <a:srgbClr val="FEE49A"/>
                </a:solidFill>
                <a:ln w="9525">
                  <a:solidFill>
                    <a:srgbClr val="FF99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69" name="AutoShape 99"/>
                <p:cNvSpPr>
                  <a:spLocks noChangeArrowheads="1"/>
                </p:cNvSpPr>
                <p:nvPr/>
              </p:nvSpPr>
              <p:spPr bwMode="auto">
                <a:xfrm rot="10800000">
                  <a:off x="7727961" y="4073530"/>
                  <a:ext cx="344488" cy="139700"/>
                </a:xfrm>
                <a:custGeom>
                  <a:avLst/>
                  <a:gdLst>
                    <a:gd name="T0" fmla="*/ 661321 w 21600"/>
                    <a:gd name="T1" fmla="*/ 11920 h 21600"/>
                    <a:gd name="T2" fmla="*/ 442077 w 21600"/>
                    <a:gd name="T3" fmla="*/ 23801 h 21600"/>
                    <a:gd name="T4" fmla="*/ 219005 w 21600"/>
                    <a:gd name="T5" fmla="*/ 11920 h 21600"/>
                    <a:gd name="T6" fmla="*/ 44207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7167 w 21600"/>
                    <a:gd name="T13" fmla="*/ 7118 h 21600"/>
                    <a:gd name="T14" fmla="*/ 14433 w 21600"/>
                    <a:gd name="T15" fmla="*/ 1448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10765" y="21600"/>
                      </a:lnTo>
                      <a:lnTo>
                        <a:pt x="10835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7C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</p:grpSp>
        <p:grpSp>
          <p:nvGrpSpPr>
            <p:cNvPr id="23" name="Group 16"/>
            <p:cNvGrpSpPr>
              <a:grpSpLocks/>
            </p:cNvGrpSpPr>
            <p:nvPr/>
          </p:nvGrpSpPr>
          <p:grpSpPr bwMode="auto">
            <a:xfrm>
              <a:off x="2285982" y="2786058"/>
              <a:ext cx="2425199" cy="928694"/>
              <a:chOff x="521" y="255"/>
              <a:chExt cx="2626" cy="907"/>
            </a:xfrm>
          </p:grpSpPr>
          <p:sp>
            <p:nvSpPr>
              <p:cNvPr id="24" name="Freeform 17"/>
              <p:cNvSpPr>
                <a:spLocks/>
              </p:cNvSpPr>
              <p:nvPr/>
            </p:nvSpPr>
            <p:spPr bwMode="auto">
              <a:xfrm>
                <a:off x="1745" y="467"/>
                <a:ext cx="1116" cy="332"/>
              </a:xfrm>
              <a:custGeom>
                <a:avLst/>
                <a:gdLst>
                  <a:gd name="T0" fmla="*/ 18079 w 616"/>
                  <a:gd name="T1" fmla="*/ 256 h 259"/>
                  <a:gd name="T2" fmla="*/ 7808 w 616"/>
                  <a:gd name="T3" fmla="*/ 304 h 259"/>
                  <a:gd name="T4" fmla="*/ 2694 w 616"/>
                  <a:gd name="T5" fmla="*/ 483 h 259"/>
                  <a:gd name="T6" fmla="*/ 647 w 616"/>
                  <a:gd name="T7" fmla="*/ 1028 h 259"/>
                  <a:gd name="T8" fmla="*/ 1172 w 616"/>
                  <a:gd name="T9" fmla="*/ 1351 h 259"/>
                  <a:gd name="T10" fmla="*/ 20122 w 616"/>
                  <a:gd name="T11" fmla="*/ 1166 h 259"/>
                  <a:gd name="T12" fmla="*/ 37027 w 616"/>
                  <a:gd name="T13" fmla="*/ 850 h 259"/>
                  <a:gd name="T14" fmla="*/ 32415 w 616"/>
                  <a:gd name="T15" fmla="*/ 391 h 259"/>
                  <a:gd name="T16" fmla="*/ 18079 w 616"/>
                  <a:gd name="T17" fmla="*/ 256 h 2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16"/>
                  <a:gd name="T28" fmla="*/ 0 h 259"/>
                  <a:gd name="T29" fmla="*/ 616 w 616"/>
                  <a:gd name="T30" fmla="*/ 259 h 2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16" h="259">
                    <a:moveTo>
                      <a:pt x="282" y="45"/>
                    </a:moveTo>
                    <a:cubicBezTo>
                      <a:pt x="229" y="48"/>
                      <a:pt x="175" y="46"/>
                      <a:pt x="122" y="53"/>
                    </a:cubicBezTo>
                    <a:cubicBezTo>
                      <a:pt x="114" y="54"/>
                      <a:pt x="57" y="81"/>
                      <a:pt x="42" y="85"/>
                    </a:cubicBezTo>
                    <a:cubicBezTo>
                      <a:pt x="22" y="116"/>
                      <a:pt x="21" y="147"/>
                      <a:pt x="10" y="181"/>
                    </a:cubicBezTo>
                    <a:cubicBezTo>
                      <a:pt x="13" y="200"/>
                      <a:pt x="0" y="233"/>
                      <a:pt x="18" y="237"/>
                    </a:cubicBezTo>
                    <a:cubicBezTo>
                      <a:pt x="126" y="259"/>
                      <a:pt x="220" y="243"/>
                      <a:pt x="314" y="205"/>
                    </a:cubicBezTo>
                    <a:cubicBezTo>
                      <a:pt x="339" y="129"/>
                      <a:pt x="483" y="196"/>
                      <a:pt x="578" y="149"/>
                    </a:cubicBezTo>
                    <a:cubicBezTo>
                      <a:pt x="616" y="92"/>
                      <a:pt x="552" y="84"/>
                      <a:pt x="506" y="69"/>
                    </a:cubicBezTo>
                    <a:cubicBezTo>
                      <a:pt x="299" y="0"/>
                      <a:pt x="237" y="135"/>
                      <a:pt x="282" y="45"/>
                    </a:cubicBezTo>
                    <a:close/>
                  </a:path>
                </a:pathLst>
              </a:custGeom>
              <a:solidFill>
                <a:srgbClr val="666633">
                  <a:alpha val="5098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auto">
              <a:xfrm rot="5400000">
                <a:off x="2322" y="254"/>
                <a:ext cx="329" cy="331"/>
              </a:xfrm>
              <a:custGeom>
                <a:avLst/>
                <a:gdLst>
                  <a:gd name="T0" fmla="*/ 45 w 414"/>
                  <a:gd name="T1" fmla="*/ 1 h 353"/>
                  <a:gd name="T2" fmla="*/ 32 w 414"/>
                  <a:gd name="T3" fmla="*/ 8 h 353"/>
                  <a:gd name="T4" fmla="*/ 29 w 414"/>
                  <a:gd name="T5" fmla="*/ 41 h 353"/>
                  <a:gd name="T6" fmla="*/ 14 w 414"/>
                  <a:gd name="T7" fmla="*/ 47 h 353"/>
                  <a:gd name="T8" fmla="*/ 11 w 414"/>
                  <a:gd name="T9" fmla="*/ 62 h 353"/>
                  <a:gd name="T10" fmla="*/ 9 w 414"/>
                  <a:gd name="T11" fmla="*/ 77 h 353"/>
                  <a:gd name="T12" fmla="*/ 2 w 414"/>
                  <a:gd name="T13" fmla="*/ 123 h 353"/>
                  <a:gd name="T14" fmla="*/ 3 w 414"/>
                  <a:gd name="T15" fmla="*/ 184 h 353"/>
                  <a:gd name="T16" fmla="*/ 22 w 414"/>
                  <a:gd name="T17" fmla="*/ 218 h 353"/>
                  <a:gd name="T18" fmla="*/ 60 w 414"/>
                  <a:gd name="T19" fmla="*/ 225 h 353"/>
                  <a:gd name="T20" fmla="*/ 73 w 414"/>
                  <a:gd name="T21" fmla="*/ 209 h 353"/>
                  <a:gd name="T22" fmla="*/ 79 w 414"/>
                  <a:gd name="T23" fmla="*/ 179 h 353"/>
                  <a:gd name="T24" fmla="*/ 83 w 414"/>
                  <a:gd name="T25" fmla="*/ 138 h 353"/>
                  <a:gd name="T26" fmla="*/ 82 w 414"/>
                  <a:gd name="T27" fmla="*/ 72 h 353"/>
                  <a:gd name="T28" fmla="*/ 49 w 414"/>
                  <a:gd name="T29" fmla="*/ 17 h 353"/>
                  <a:gd name="T30" fmla="*/ 45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" name="Freeform 19"/>
              <p:cNvSpPr>
                <a:spLocks/>
              </p:cNvSpPr>
              <p:nvPr/>
            </p:nvSpPr>
            <p:spPr bwMode="auto">
              <a:xfrm rot="7656780">
                <a:off x="2126" y="300"/>
                <a:ext cx="290" cy="391"/>
              </a:xfrm>
              <a:custGeom>
                <a:avLst/>
                <a:gdLst>
                  <a:gd name="T0" fmla="*/ 19 w 414"/>
                  <a:gd name="T1" fmla="*/ 1 h 353"/>
                  <a:gd name="T2" fmla="*/ 13 w 414"/>
                  <a:gd name="T3" fmla="*/ 18 h 353"/>
                  <a:gd name="T4" fmla="*/ 12 w 414"/>
                  <a:gd name="T5" fmla="*/ 135 h 353"/>
                  <a:gd name="T6" fmla="*/ 6 w 414"/>
                  <a:gd name="T7" fmla="*/ 151 h 353"/>
                  <a:gd name="T8" fmla="*/ 4 w 414"/>
                  <a:gd name="T9" fmla="*/ 198 h 353"/>
                  <a:gd name="T10" fmla="*/ 4 w 414"/>
                  <a:gd name="T11" fmla="*/ 248 h 353"/>
                  <a:gd name="T12" fmla="*/ 1 w 414"/>
                  <a:gd name="T13" fmla="*/ 395 h 353"/>
                  <a:gd name="T14" fmla="*/ 1 w 414"/>
                  <a:gd name="T15" fmla="*/ 590 h 353"/>
                  <a:gd name="T16" fmla="*/ 9 w 414"/>
                  <a:gd name="T17" fmla="*/ 706 h 353"/>
                  <a:gd name="T18" fmla="*/ 25 w 414"/>
                  <a:gd name="T19" fmla="*/ 722 h 353"/>
                  <a:gd name="T20" fmla="*/ 30 w 414"/>
                  <a:gd name="T21" fmla="*/ 671 h 353"/>
                  <a:gd name="T22" fmla="*/ 33 w 414"/>
                  <a:gd name="T23" fmla="*/ 573 h 353"/>
                  <a:gd name="T24" fmla="*/ 34 w 414"/>
                  <a:gd name="T25" fmla="*/ 444 h 353"/>
                  <a:gd name="T26" fmla="*/ 34 w 414"/>
                  <a:gd name="T27" fmla="*/ 229 h 353"/>
                  <a:gd name="T28" fmla="*/ 20 w 414"/>
                  <a:gd name="T29" fmla="*/ 52 h 353"/>
                  <a:gd name="T30" fmla="*/ 19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" name="Freeform 20"/>
              <p:cNvSpPr>
                <a:spLocks/>
              </p:cNvSpPr>
              <p:nvPr/>
            </p:nvSpPr>
            <p:spPr bwMode="auto">
              <a:xfrm rot="-8559590">
                <a:off x="2471" y="301"/>
                <a:ext cx="620" cy="453"/>
              </a:xfrm>
              <a:custGeom>
                <a:avLst/>
                <a:gdLst>
                  <a:gd name="T0" fmla="*/ 1343 w 447"/>
                  <a:gd name="T1" fmla="*/ 3645 h 309"/>
                  <a:gd name="T2" fmla="*/ 0 w 447"/>
                  <a:gd name="T3" fmla="*/ 2123 h 309"/>
                  <a:gd name="T4" fmla="*/ 716 w 447"/>
                  <a:gd name="T5" fmla="*/ 1657 h 309"/>
                  <a:gd name="T6" fmla="*/ 1269 w 447"/>
                  <a:gd name="T7" fmla="*/ 1536 h 309"/>
                  <a:gd name="T8" fmla="*/ 1179 w 447"/>
                  <a:gd name="T9" fmla="*/ 1070 h 309"/>
                  <a:gd name="T10" fmla="*/ 1343 w 447"/>
                  <a:gd name="T11" fmla="*/ 724 h 309"/>
                  <a:gd name="T12" fmla="*/ 2610 w 447"/>
                  <a:gd name="T13" fmla="*/ 494 h 309"/>
                  <a:gd name="T14" fmla="*/ 3952 w 447"/>
                  <a:gd name="T15" fmla="*/ 148 h 309"/>
                  <a:gd name="T16" fmla="*/ 3633 w 447"/>
                  <a:gd name="T17" fmla="*/ 494 h 309"/>
                  <a:gd name="T18" fmla="*/ 3397 w 447"/>
                  <a:gd name="T19" fmla="*/ 1190 h 309"/>
                  <a:gd name="T20" fmla="*/ 3874 w 447"/>
                  <a:gd name="T21" fmla="*/ 2123 h 309"/>
                  <a:gd name="T22" fmla="*/ 4190 w 447"/>
                  <a:gd name="T23" fmla="*/ 2240 h 309"/>
                  <a:gd name="T24" fmla="*/ 4028 w 447"/>
                  <a:gd name="T25" fmla="*/ 2818 h 309"/>
                  <a:gd name="T26" fmla="*/ 3162 w 447"/>
                  <a:gd name="T27" fmla="*/ 2936 h 309"/>
                  <a:gd name="T28" fmla="*/ 2449 w 447"/>
                  <a:gd name="T29" fmla="*/ 4096 h 309"/>
                  <a:gd name="T30" fmla="*/ 2212 w 447"/>
                  <a:gd name="T31" fmla="*/ 4341 h 309"/>
                  <a:gd name="T32" fmla="*/ 1343 w 447"/>
                  <a:gd name="T33" fmla="*/ 3645 h 30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7"/>
                  <a:gd name="T52" fmla="*/ 0 h 309"/>
                  <a:gd name="T53" fmla="*/ 447 w 447"/>
                  <a:gd name="T54" fmla="*/ 309 h 30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7" h="309">
                    <a:moveTo>
                      <a:pt x="136" y="250"/>
                    </a:moveTo>
                    <a:cubicBezTo>
                      <a:pt x="88" y="234"/>
                      <a:pt x="37" y="183"/>
                      <a:pt x="0" y="146"/>
                    </a:cubicBezTo>
                    <a:cubicBezTo>
                      <a:pt x="24" y="135"/>
                      <a:pt x="47" y="122"/>
                      <a:pt x="72" y="114"/>
                    </a:cubicBezTo>
                    <a:cubicBezTo>
                      <a:pt x="90" y="108"/>
                      <a:pt x="114" y="118"/>
                      <a:pt x="128" y="106"/>
                    </a:cubicBezTo>
                    <a:cubicBezTo>
                      <a:pt x="136" y="99"/>
                      <a:pt x="123" y="85"/>
                      <a:pt x="120" y="74"/>
                    </a:cubicBezTo>
                    <a:cubicBezTo>
                      <a:pt x="125" y="66"/>
                      <a:pt x="127" y="53"/>
                      <a:pt x="136" y="50"/>
                    </a:cubicBezTo>
                    <a:cubicBezTo>
                      <a:pt x="177" y="38"/>
                      <a:pt x="264" y="34"/>
                      <a:pt x="264" y="34"/>
                    </a:cubicBezTo>
                    <a:cubicBezTo>
                      <a:pt x="295" y="25"/>
                      <a:pt x="370" y="0"/>
                      <a:pt x="400" y="10"/>
                    </a:cubicBezTo>
                    <a:cubicBezTo>
                      <a:pt x="413" y="14"/>
                      <a:pt x="377" y="25"/>
                      <a:pt x="368" y="34"/>
                    </a:cubicBezTo>
                    <a:cubicBezTo>
                      <a:pt x="352" y="50"/>
                      <a:pt x="351" y="62"/>
                      <a:pt x="344" y="82"/>
                    </a:cubicBezTo>
                    <a:cubicBezTo>
                      <a:pt x="392" y="94"/>
                      <a:pt x="405" y="94"/>
                      <a:pt x="392" y="146"/>
                    </a:cubicBezTo>
                    <a:cubicBezTo>
                      <a:pt x="403" y="149"/>
                      <a:pt x="415" y="147"/>
                      <a:pt x="424" y="154"/>
                    </a:cubicBezTo>
                    <a:cubicBezTo>
                      <a:pt x="447" y="172"/>
                      <a:pt x="426" y="190"/>
                      <a:pt x="408" y="194"/>
                    </a:cubicBezTo>
                    <a:cubicBezTo>
                      <a:pt x="379" y="200"/>
                      <a:pt x="349" y="199"/>
                      <a:pt x="320" y="202"/>
                    </a:cubicBezTo>
                    <a:cubicBezTo>
                      <a:pt x="305" y="247"/>
                      <a:pt x="291" y="254"/>
                      <a:pt x="248" y="282"/>
                    </a:cubicBezTo>
                    <a:cubicBezTo>
                      <a:pt x="240" y="287"/>
                      <a:pt x="224" y="298"/>
                      <a:pt x="224" y="298"/>
                    </a:cubicBezTo>
                    <a:cubicBezTo>
                      <a:pt x="156" y="291"/>
                      <a:pt x="136" y="309"/>
                      <a:pt x="136" y="250"/>
                    </a:cubicBezTo>
                    <a:close/>
                  </a:path>
                </a:pathLst>
              </a:custGeom>
              <a:solidFill>
                <a:srgbClr val="009900">
                  <a:alpha val="36862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8" name="Group 21"/>
              <p:cNvGrpSpPr>
                <a:grpSpLocks/>
              </p:cNvGrpSpPr>
              <p:nvPr/>
            </p:nvGrpSpPr>
            <p:grpSpPr bwMode="auto">
              <a:xfrm flipH="1">
                <a:off x="1107" y="351"/>
                <a:ext cx="960" cy="441"/>
                <a:chOff x="1927" y="3158"/>
                <a:chExt cx="901" cy="531"/>
              </a:xfrm>
            </p:grpSpPr>
            <p:sp>
              <p:nvSpPr>
                <p:cNvPr id="59" name="Freeform 22"/>
                <p:cNvSpPr>
                  <a:spLocks/>
                </p:cNvSpPr>
                <p:nvPr/>
              </p:nvSpPr>
              <p:spPr bwMode="auto">
                <a:xfrm>
                  <a:off x="1927" y="3430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0" name="Freeform 23"/>
                <p:cNvSpPr>
                  <a:spLocks/>
                </p:cNvSpPr>
                <p:nvPr/>
              </p:nvSpPr>
              <p:spPr bwMode="auto">
                <a:xfrm rot="5400000">
                  <a:off x="2172" y="3231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" name="Freeform 24"/>
                <p:cNvSpPr>
                  <a:spLocks/>
                </p:cNvSpPr>
                <p:nvPr/>
              </p:nvSpPr>
              <p:spPr bwMode="auto">
                <a:xfrm rot="7656780">
                  <a:off x="2103" y="3345"/>
                  <a:ext cx="227" cy="216"/>
                </a:xfrm>
                <a:custGeom>
                  <a:avLst/>
                  <a:gdLst>
                    <a:gd name="T0" fmla="*/ 4 w 414"/>
                    <a:gd name="T1" fmla="*/ 1 h 353"/>
                    <a:gd name="T2" fmla="*/ 2 w 414"/>
                    <a:gd name="T3" fmla="*/ 1 h 353"/>
                    <a:gd name="T4" fmla="*/ 2 w 414"/>
                    <a:gd name="T5" fmla="*/ 2 h 353"/>
                    <a:gd name="T6" fmla="*/ 1 w 414"/>
                    <a:gd name="T7" fmla="*/ 2 h 353"/>
                    <a:gd name="T8" fmla="*/ 1 w 414"/>
                    <a:gd name="T9" fmla="*/ 3 h 353"/>
                    <a:gd name="T10" fmla="*/ 1 w 414"/>
                    <a:gd name="T11" fmla="*/ 4 h 353"/>
                    <a:gd name="T12" fmla="*/ 1 w 414"/>
                    <a:gd name="T13" fmla="*/ 6 h 353"/>
                    <a:gd name="T14" fmla="*/ 1 w 414"/>
                    <a:gd name="T15" fmla="*/ 9 h 353"/>
                    <a:gd name="T16" fmla="*/ 2 w 414"/>
                    <a:gd name="T17" fmla="*/ 11 h 353"/>
                    <a:gd name="T18" fmla="*/ 4 w 414"/>
                    <a:gd name="T19" fmla="*/ 12 h 353"/>
                    <a:gd name="T20" fmla="*/ 5 w 414"/>
                    <a:gd name="T21" fmla="*/ 10 h 353"/>
                    <a:gd name="T22" fmla="*/ 6 w 414"/>
                    <a:gd name="T23" fmla="*/ 9 h 353"/>
                    <a:gd name="T24" fmla="*/ 6 w 414"/>
                    <a:gd name="T25" fmla="*/ 7 h 353"/>
                    <a:gd name="T26" fmla="*/ 6 w 414"/>
                    <a:gd name="T27" fmla="*/ 4 h 353"/>
                    <a:gd name="T28" fmla="*/ 4 w 414"/>
                    <a:gd name="T29" fmla="*/ 1 h 353"/>
                    <a:gd name="T30" fmla="*/ 4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2" name="Freeform 25"/>
                <p:cNvSpPr>
                  <a:spLocks/>
                </p:cNvSpPr>
                <p:nvPr/>
              </p:nvSpPr>
              <p:spPr bwMode="auto">
                <a:xfrm rot="-9601576">
                  <a:off x="2381" y="3339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29" name="Group 26"/>
              <p:cNvGrpSpPr>
                <a:grpSpLocks/>
              </p:cNvGrpSpPr>
              <p:nvPr/>
            </p:nvGrpSpPr>
            <p:grpSpPr bwMode="auto">
              <a:xfrm>
                <a:off x="797" y="391"/>
                <a:ext cx="816" cy="441"/>
                <a:chOff x="2245" y="1616"/>
                <a:chExt cx="628" cy="531"/>
              </a:xfrm>
            </p:grpSpPr>
            <p:sp>
              <p:nvSpPr>
                <p:cNvPr id="55" name="Freeform 27"/>
                <p:cNvSpPr>
                  <a:spLocks/>
                </p:cNvSpPr>
                <p:nvPr/>
              </p:nvSpPr>
              <p:spPr bwMode="auto">
                <a:xfrm rot="5400000">
                  <a:off x="2353" y="1689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" name="Freeform 28"/>
                <p:cNvSpPr>
                  <a:spLocks/>
                </p:cNvSpPr>
                <p:nvPr/>
              </p:nvSpPr>
              <p:spPr bwMode="auto">
                <a:xfrm>
                  <a:off x="2426" y="1706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7" name="Freeform 29"/>
                <p:cNvSpPr>
                  <a:spLocks/>
                </p:cNvSpPr>
                <p:nvPr/>
              </p:nvSpPr>
              <p:spPr bwMode="auto">
                <a:xfrm rot="9994690">
                  <a:off x="2336" y="1842"/>
                  <a:ext cx="272" cy="226"/>
                </a:xfrm>
                <a:custGeom>
                  <a:avLst/>
                  <a:gdLst>
                    <a:gd name="T0" fmla="*/ 12 w 414"/>
                    <a:gd name="T1" fmla="*/ 1 h 353"/>
                    <a:gd name="T2" fmla="*/ 9 w 414"/>
                    <a:gd name="T3" fmla="*/ 1 h 353"/>
                    <a:gd name="T4" fmla="*/ 7 w 414"/>
                    <a:gd name="T5" fmla="*/ 3 h 353"/>
                    <a:gd name="T6" fmla="*/ 4 w 414"/>
                    <a:gd name="T7" fmla="*/ 3 h 353"/>
                    <a:gd name="T8" fmla="*/ 3 w 414"/>
                    <a:gd name="T9" fmla="*/ 4 h 353"/>
                    <a:gd name="T10" fmla="*/ 3 w 414"/>
                    <a:gd name="T11" fmla="*/ 5 h 353"/>
                    <a:gd name="T12" fmla="*/ 1 w 414"/>
                    <a:gd name="T13" fmla="*/ 8 h 353"/>
                    <a:gd name="T14" fmla="*/ 1 w 414"/>
                    <a:gd name="T15" fmla="*/ 13 h 353"/>
                    <a:gd name="T16" fmla="*/ 6 w 414"/>
                    <a:gd name="T17" fmla="*/ 15 h 353"/>
                    <a:gd name="T18" fmla="*/ 16 w 414"/>
                    <a:gd name="T19" fmla="*/ 15 h 353"/>
                    <a:gd name="T20" fmla="*/ 20 w 414"/>
                    <a:gd name="T21" fmla="*/ 14 h 353"/>
                    <a:gd name="T22" fmla="*/ 21 w 414"/>
                    <a:gd name="T23" fmla="*/ 12 h 353"/>
                    <a:gd name="T24" fmla="*/ 22 w 414"/>
                    <a:gd name="T25" fmla="*/ 10 h 353"/>
                    <a:gd name="T26" fmla="*/ 22 w 414"/>
                    <a:gd name="T27" fmla="*/ 5 h 353"/>
                    <a:gd name="T28" fmla="*/ 13 w 414"/>
                    <a:gd name="T29" fmla="*/ 1 h 353"/>
                    <a:gd name="T30" fmla="*/ 12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8" name="Freeform 30"/>
                <p:cNvSpPr>
                  <a:spLocks/>
                </p:cNvSpPr>
                <p:nvPr/>
              </p:nvSpPr>
              <p:spPr bwMode="auto">
                <a:xfrm rot="9964299">
                  <a:off x="2245" y="1888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30" name="Rectangle 31"/>
              <p:cNvSpPr>
                <a:spLocks noChangeArrowheads="1"/>
              </p:cNvSpPr>
              <p:nvPr/>
            </p:nvSpPr>
            <p:spPr bwMode="auto">
              <a:xfrm>
                <a:off x="1972" y="527"/>
                <a:ext cx="953" cy="36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EAEAE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1" name="Rectangle 32"/>
              <p:cNvSpPr>
                <a:spLocks noChangeArrowheads="1"/>
              </p:cNvSpPr>
              <p:nvPr/>
            </p:nvSpPr>
            <p:spPr bwMode="auto">
              <a:xfrm>
                <a:off x="566" y="890"/>
                <a:ext cx="2540" cy="182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rgbClr val="EAEAE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32" name="Group 33"/>
              <p:cNvGrpSpPr>
                <a:grpSpLocks/>
              </p:cNvGrpSpPr>
              <p:nvPr/>
            </p:nvGrpSpPr>
            <p:grpSpPr bwMode="auto">
              <a:xfrm>
                <a:off x="521" y="482"/>
                <a:ext cx="901" cy="531"/>
                <a:chOff x="1927" y="3158"/>
                <a:chExt cx="901" cy="531"/>
              </a:xfrm>
            </p:grpSpPr>
            <p:sp>
              <p:nvSpPr>
                <p:cNvPr id="51" name="Freeform 34"/>
                <p:cNvSpPr>
                  <a:spLocks/>
                </p:cNvSpPr>
                <p:nvPr/>
              </p:nvSpPr>
              <p:spPr bwMode="auto">
                <a:xfrm>
                  <a:off x="1927" y="3430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2" name="Freeform 35"/>
                <p:cNvSpPr>
                  <a:spLocks/>
                </p:cNvSpPr>
                <p:nvPr/>
              </p:nvSpPr>
              <p:spPr bwMode="auto">
                <a:xfrm rot="5400000">
                  <a:off x="2172" y="3231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3" name="Freeform 36"/>
                <p:cNvSpPr>
                  <a:spLocks/>
                </p:cNvSpPr>
                <p:nvPr/>
              </p:nvSpPr>
              <p:spPr bwMode="auto">
                <a:xfrm rot="7656780">
                  <a:off x="2103" y="3345"/>
                  <a:ext cx="227" cy="216"/>
                </a:xfrm>
                <a:custGeom>
                  <a:avLst/>
                  <a:gdLst>
                    <a:gd name="T0" fmla="*/ 4 w 414"/>
                    <a:gd name="T1" fmla="*/ 1 h 353"/>
                    <a:gd name="T2" fmla="*/ 2 w 414"/>
                    <a:gd name="T3" fmla="*/ 1 h 353"/>
                    <a:gd name="T4" fmla="*/ 2 w 414"/>
                    <a:gd name="T5" fmla="*/ 2 h 353"/>
                    <a:gd name="T6" fmla="*/ 1 w 414"/>
                    <a:gd name="T7" fmla="*/ 2 h 353"/>
                    <a:gd name="T8" fmla="*/ 1 w 414"/>
                    <a:gd name="T9" fmla="*/ 3 h 353"/>
                    <a:gd name="T10" fmla="*/ 1 w 414"/>
                    <a:gd name="T11" fmla="*/ 4 h 353"/>
                    <a:gd name="T12" fmla="*/ 1 w 414"/>
                    <a:gd name="T13" fmla="*/ 6 h 353"/>
                    <a:gd name="T14" fmla="*/ 1 w 414"/>
                    <a:gd name="T15" fmla="*/ 9 h 353"/>
                    <a:gd name="T16" fmla="*/ 2 w 414"/>
                    <a:gd name="T17" fmla="*/ 11 h 353"/>
                    <a:gd name="T18" fmla="*/ 4 w 414"/>
                    <a:gd name="T19" fmla="*/ 12 h 353"/>
                    <a:gd name="T20" fmla="*/ 5 w 414"/>
                    <a:gd name="T21" fmla="*/ 10 h 353"/>
                    <a:gd name="T22" fmla="*/ 6 w 414"/>
                    <a:gd name="T23" fmla="*/ 9 h 353"/>
                    <a:gd name="T24" fmla="*/ 6 w 414"/>
                    <a:gd name="T25" fmla="*/ 7 h 353"/>
                    <a:gd name="T26" fmla="*/ 6 w 414"/>
                    <a:gd name="T27" fmla="*/ 4 h 353"/>
                    <a:gd name="T28" fmla="*/ 4 w 414"/>
                    <a:gd name="T29" fmla="*/ 1 h 353"/>
                    <a:gd name="T30" fmla="*/ 4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4" name="Freeform 37"/>
                <p:cNvSpPr>
                  <a:spLocks/>
                </p:cNvSpPr>
                <p:nvPr/>
              </p:nvSpPr>
              <p:spPr bwMode="auto">
                <a:xfrm rot="-9601576">
                  <a:off x="2381" y="3339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33" name="Group 38"/>
              <p:cNvGrpSpPr>
                <a:grpSpLocks/>
              </p:cNvGrpSpPr>
              <p:nvPr/>
            </p:nvGrpSpPr>
            <p:grpSpPr bwMode="auto">
              <a:xfrm>
                <a:off x="2063" y="579"/>
                <a:ext cx="901" cy="396"/>
                <a:chOff x="1927" y="3158"/>
                <a:chExt cx="901" cy="531"/>
              </a:xfrm>
            </p:grpSpPr>
            <p:sp>
              <p:nvSpPr>
                <p:cNvPr id="47" name="Freeform 39"/>
                <p:cNvSpPr>
                  <a:spLocks/>
                </p:cNvSpPr>
                <p:nvPr/>
              </p:nvSpPr>
              <p:spPr bwMode="auto">
                <a:xfrm>
                  <a:off x="1927" y="3430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" name="Freeform 40"/>
                <p:cNvSpPr>
                  <a:spLocks/>
                </p:cNvSpPr>
                <p:nvPr/>
              </p:nvSpPr>
              <p:spPr bwMode="auto">
                <a:xfrm rot="5400000">
                  <a:off x="2172" y="3231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" name="Freeform 41"/>
                <p:cNvSpPr>
                  <a:spLocks/>
                </p:cNvSpPr>
                <p:nvPr/>
              </p:nvSpPr>
              <p:spPr bwMode="auto">
                <a:xfrm rot="7656780">
                  <a:off x="2103" y="3345"/>
                  <a:ext cx="227" cy="216"/>
                </a:xfrm>
                <a:custGeom>
                  <a:avLst/>
                  <a:gdLst>
                    <a:gd name="T0" fmla="*/ 4 w 414"/>
                    <a:gd name="T1" fmla="*/ 1 h 353"/>
                    <a:gd name="T2" fmla="*/ 2 w 414"/>
                    <a:gd name="T3" fmla="*/ 1 h 353"/>
                    <a:gd name="T4" fmla="*/ 2 w 414"/>
                    <a:gd name="T5" fmla="*/ 2 h 353"/>
                    <a:gd name="T6" fmla="*/ 1 w 414"/>
                    <a:gd name="T7" fmla="*/ 2 h 353"/>
                    <a:gd name="T8" fmla="*/ 1 w 414"/>
                    <a:gd name="T9" fmla="*/ 3 h 353"/>
                    <a:gd name="T10" fmla="*/ 1 w 414"/>
                    <a:gd name="T11" fmla="*/ 4 h 353"/>
                    <a:gd name="T12" fmla="*/ 1 w 414"/>
                    <a:gd name="T13" fmla="*/ 6 h 353"/>
                    <a:gd name="T14" fmla="*/ 1 w 414"/>
                    <a:gd name="T15" fmla="*/ 9 h 353"/>
                    <a:gd name="T16" fmla="*/ 2 w 414"/>
                    <a:gd name="T17" fmla="*/ 11 h 353"/>
                    <a:gd name="T18" fmla="*/ 4 w 414"/>
                    <a:gd name="T19" fmla="*/ 12 h 353"/>
                    <a:gd name="T20" fmla="*/ 5 w 414"/>
                    <a:gd name="T21" fmla="*/ 10 h 353"/>
                    <a:gd name="T22" fmla="*/ 6 w 414"/>
                    <a:gd name="T23" fmla="*/ 9 h 353"/>
                    <a:gd name="T24" fmla="*/ 6 w 414"/>
                    <a:gd name="T25" fmla="*/ 7 h 353"/>
                    <a:gd name="T26" fmla="*/ 6 w 414"/>
                    <a:gd name="T27" fmla="*/ 4 h 353"/>
                    <a:gd name="T28" fmla="*/ 4 w 414"/>
                    <a:gd name="T29" fmla="*/ 1 h 353"/>
                    <a:gd name="T30" fmla="*/ 4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" name="Freeform 42"/>
                <p:cNvSpPr>
                  <a:spLocks/>
                </p:cNvSpPr>
                <p:nvPr/>
              </p:nvSpPr>
              <p:spPr bwMode="auto">
                <a:xfrm rot="-9601576">
                  <a:off x="2381" y="3339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34" name="Group 43"/>
              <p:cNvGrpSpPr>
                <a:grpSpLocks/>
              </p:cNvGrpSpPr>
              <p:nvPr/>
            </p:nvGrpSpPr>
            <p:grpSpPr bwMode="auto">
              <a:xfrm>
                <a:off x="1700" y="301"/>
                <a:ext cx="628" cy="531"/>
                <a:chOff x="2245" y="1616"/>
                <a:chExt cx="628" cy="531"/>
              </a:xfrm>
            </p:grpSpPr>
            <p:sp>
              <p:nvSpPr>
                <p:cNvPr id="43" name="Freeform 44"/>
                <p:cNvSpPr>
                  <a:spLocks/>
                </p:cNvSpPr>
                <p:nvPr/>
              </p:nvSpPr>
              <p:spPr bwMode="auto">
                <a:xfrm rot="5400000">
                  <a:off x="2353" y="1689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" name="Freeform 45"/>
                <p:cNvSpPr>
                  <a:spLocks/>
                </p:cNvSpPr>
                <p:nvPr/>
              </p:nvSpPr>
              <p:spPr bwMode="auto">
                <a:xfrm>
                  <a:off x="2426" y="1706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" name="Freeform 46"/>
                <p:cNvSpPr>
                  <a:spLocks/>
                </p:cNvSpPr>
                <p:nvPr/>
              </p:nvSpPr>
              <p:spPr bwMode="auto">
                <a:xfrm rot="9994690">
                  <a:off x="2336" y="1842"/>
                  <a:ext cx="272" cy="226"/>
                </a:xfrm>
                <a:custGeom>
                  <a:avLst/>
                  <a:gdLst>
                    <a:gd name="T0" fmla="*/ 12 w 414"/>
                    <a:gd name="T1" fmla="*/ 1 h 353"/>
                    <a:gd name="T2" fmla="*/ 9 w 414"/>
                    <a:gd name="T3" fmla="*/ 1 h 353"/>
                    <a:gd name="T4" fmla="*/ 7 w 414"/>
                    <a:gd name="T5" fmla="*/ 3 h 353"/>
                    <a:gd name="T6" fmla="*/ 4 w 414"/>
                    <a:gd name="T7" fmla="*/ 3 h 353"/>
                    <a:gd name="T8" fmla="*/ 3 w 414"/>
                    <a:gd name="T9" fmla="*/ 4 h 353"/>
                    <a:gd name="T10" fmla="*/ 3 w 414"/>
                    <a:gd name="T11" fmla="*/ 5 h 353"/>
                    <a:gd name="T12" fmla="*/ 1 w 414"/>
                    <a:gd name="T13" fmla="*/ 8 h 353"/>
                    <a:gd name="T14" fmla="*/ 1 w 414"/>
                    <a:gd name="T15" fmla="*/ 13 h 353"/>
                    <a:gd name="T16" fmla="*/ 6 w 414"/>
                    <a:gd name="T17" fmla="*/ 15 h 353"/>
                    <a:gd name="T18" fmla="*/ 16 w 414"/>
                    <a:gd name="T19" fmla="*/ 15 h 353"/>
                    <a:gd name="T20" fmla="*/ 20 w 414"/>
                    <a:gd name="T21" fmla="*/ 14 h 353"/>
                    <a:gd name="T22" fmla="*/ 21 w 414"/>
                    <a:gd name="T23" fmla="*/ 12 h 353"/>
                    <a:gd name="T24" fmla="*/ 22 w 414"/>
                    <a:gd name="T25" fmla="*/ 10 h 353"/>
                    <a:gd name="T26" fmla="*/ 22 w 414"/>
                    <a:gd name="T27" fmla="*/ 5 h 353"/>
                    <a:gd name="T28" fmla="*/ 13 w 414"/>
                    <a:gd name="T29" fmla="*/ 1 h 353"/>
                    <a:gd name="T30" fmla="*/ 12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" name="Freeform 47"/>
                <p:cNvSpPr>
                  <a:spLocks/>
                </p:cNvSpPr>
                <p:nvPr/>
              </p:nvSpPr>
              <p:spPr bwMode="auto">
                <a:xfrm rot="9964299">
                  <a:off x="2245" y="1888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35" name="Group 48"/>
              <p:cNvGrpSpPr>
                <a:grpSpLocks/>
              </p:cNvGrpSpPr>
              <p:nvPr/>
            </p:nvGrpSpPr>
            <p:grpSpPr bwMode="auto">
              <a:xfrm>
                <a:off x="1110" y="663"/>
                <a:ext cx="1270" cy="499"/>
                <a:chOff x="1110" y="663"/>
                <a:chExt cx="1270" cy="499"/>
              </a:xfrm>
            </p:grpSpPr>
            <p:sp>
              <p:nvSpPr>
                <p:cNvPr id="41" name="Rectangle 49"/>
                <p:cNvSpPr>
                  <a:spLocks noChangeArrowheads="1"/>
                </p:cNvSpPr>
                <p:nvPr/>
              </p:nvSpPr>
              <p:spPr bwMode="auto">
                <a:xfrm>
                  <a:off x="1174" y="812"/>
                  <a:ext cx="1143" cy="350"/>
                </a:xfrm>
                <a:prstGeom prst="rect">
                  <a:avLst/>
                </a:prstGeom>
                <a:solidFill>
                  <a:srgbClr val="FFFFC5"/>
                </a:solidFill>
                <a:ln w="9525">
                  <a:solidFill>
                    <a:srgbClr val="FF99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2" name="AutoShape 50"/>
                <p:cNvSpPr>
                  <a:spLocks noChangeArrowheads="1"/>
                </p:cNvSpPr>
                <p:nvPr/>
              </p:nvSpPr>
              <p:spPr bwMode="auto">
                <a:xfrm rot="10800000">
                  <a:off x="1110" y="663"/>
                  <a:ext cx="1270" cy="14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436 w 21600"/>
                    <a:gd name="T13" fmla="*/ 3479 h 21600"/>
                    <a:gd name="T14" fmla="*/ 18164 w 21600"/>
                    <a:gd name="T15" fmla="*/ 18121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3282" y="21600"/>
                      </a:lnTo>
                      <a:lnTo>
                        <a:pt x="18318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7C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36" name="Group 51"/>
              <p:cNvGrpSpPr>
                <a:grpSpLocks/>
              </p:cNvGrpSpPr>
              <p:nvPr/>
            </p:nvGrpSpPr>
            <p:grpSpPr bwMode="auto">
              <a:xfrm flipH="1">
                <a:off x="2693" y="663"/>
                <a:ext cx="454" cy="318"/>
                <a:chOff x="2245" y="1616"/>
                <a:chExt cx="628" cy="531"/>
              </a:xfrm>
            </p:grpSpPr>
            <p:sp>
              <p:nvSpPr>
                <p:cNvPr id="37" name="Freeform 52"/>
                <p:cNvSpPr>
                  <a:spLocks/>
                </p:cNvSpPr>
                <p:nvPr/>
              </p:nvSpPr>
              <p:spPr bwMode="auto">
                <a:xfrm rot="5400000">
                  <a:off x="2353" y="1689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8" name="Freeform 53"/>
                <p:cNvSpPr>
                  <a:spLocks/>
                </p:cNvSpPr>
                <p:nvPr/>
              </p:nvSpPr>
              <p:spPr bwMode="auto">
                <a:xfrm>
                  <a:off x="2426" y="1706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9" name="Freeform 54"/>
                <p:cNvSpPr>
                  <a:spLocks/>
                </p:cNvSpPr>
                <p:nvPr/>
              </p:nvSpPr>
              <p:spPr bwMode="auto">
                <a:xfrm rot="9994690">
                  <a:off x="2336" y="1842"/>
                  <a:ext cx="272" cy="226"/>
                </a:xfrm>
                <a:custGeom>
                  <a:avLst/>
                  <a:gdLst>
                    <a:gd name="T0" fmla="*/ 12 w 414"/>
                    <a:gd name="T1" fmla="*/ 1 h 353"/>
                    <a:gd name="T2" fmla="*/ 9 w 414"/>
                    <a:gd name="T3" fmla="*/ 1 h 353"/>
                    <a:gd name="T4" fmla="*/ 7 w 414"/>
                    <a:gd name="T5" fmla="*/ 3 h 353"/>
                    <a:gd name="T6" fmla="*/ 4 w 414"/>
                    <a:gd name="T7" fmla="*/ 3 h 353"/>
                    <a:gd name="T8" fmla="*/ 3 w 414"/>
                    <a:gd name="T9" fmla="*/ 4 h 353"/>
                    <a:gd name="T10" fmla="*/ 3 w 414"/>
                    <a:gd name="T11" fmla="*/ 5 h 353"/>
                    <a:gd name="T12" fmla="*/ 1 w 414"/>
                    <a:gd name="T13" fmla="*/ 8 h 353"/>
                    <a:gd name="T14" fmla="*/ 1 w 414"/>
                    <a:gd name="T15" fmla="*/ 13 h 353"/>
                    <a:gd name="T16" fmla="*/ 6 w 414"/>
                    <a:gd name="T17" fmla="*/ 15 h 353"/>
                    <a:gd name="T18" fmla="*/ 16 w 414"/>
                    <a:gd name="T19" fmla="*/ 15 h 353"/>
                    <a:gd name="T20" fmla="*/ 20 w 414"/>
                    <a:gd name="T21" fmla="*/ 14 h 353"/>
                    <a:gd name="T22" fmla="*/ 21 w 414"/>
                    <a:gd name="T23" fmla="*/ 12 h 353"/>
                    <a:gd name="T24" fmla="*/ 22 w 414"/>
                    <a:gd name="T25" fmla="*/ 10 h 353"/>
                    <a:gd name="T26" fmla="*/ 22 w 414"/>
                    <a:gd name="T27" fmla="*/ 5 h 353"/>
                    <a:gd name="T28" fmla="*/ 13 w 414"/>
                    <a:gd name="T29" fmla="*/ 1 h 353"/>
                    <a:gd name="T30" fmla="*/ 12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0" name="Freeform 55"/>
                <p:cNvSpPr>
                  <a:spLocks/>
                </p:cNvSpPr>
                <p:nvPr/>
              </p:nvSpPr>
              <p:spPr bwMode="auto">
                <a:xfrm rot="9964299">
                  <a:off x="2245" y="1888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83" name="Gruppieren 589"/>
          <p:cNvGrpSpPr>
            <a:grpSpLocks/>
          </p:cNvGrpSpPr>
          <p:nvPr/>
        </p:nvGrpSpPr>
        <p:grpSpPr bwMode="auto">
          <a:xfrm>
            <a:off x="5929322" y="1571612"/>
            <a:ext cx="1857388" cy="714380"/>
            <a:chOff x="1643042" y="4357694"/>
            <a:chExt cx="1687176" cy="656891"/>
          </a:xfrm>
        </p:grpSpPr>
        <p:grpSp>
          <p:nvGrpSpPr>
            <p:cNvPr id="84" name="Group 296"/>
            <p:cNvGrpSpPr>
              <a:grpSpLocks/>
            </p:cNvGrpSpPr>
            <p:nvPr/>
          </p:nvGrpSpPr>
          <p:grpSpPr bwMode="auto">
            <a:xfrm flipH="1">
              <a:off x="2323907" y="4361890"/>
              <a:ext cx="1006307" cy="594305"/>
              <a:chOff x="3593" y="3055"/>
              <a:chExt cx="907" cy="566"/>
            </a:xfrm>
          </p:grpSpPr>
          <p:grpSp>
            <p:nvGrpSpPr>
              <p:cNvPr id="182" name="Gruppieren 177"/>
              <p:cNvGrpSpPr>
                <a:grpSpLocks/>
              </p:cNvGrpSpPr>
              <p:nvPr/>
            </p:nvGrpSpPr>
            <p:grpSpPr bwMode="auto">
              <a:xfrm>
                <a:off x="3593" y="3055"/>
                <a:ext cx="470" cy="566"/>
                <a:chOff x="4187243" y="2643177"/>
                <a:chExt cx="616553" cy="760961"/>
              </a:xfrm>
            </p:grpSpPr>
            <p:grpSp>
              <p:nvGrpSpPr>
                <p:cNvPr id="232" name="Group 52"/>
                <p:cNvGrpSpPr>
                  <a:grpSpLocks/>
                </p:cNvGrpSpPr>
                <p:nvPr/>
              </p:nvGrpSpPr>
              <p:grpSpPr bwMode="auto">
                <a:xfrm flipH="1">
                  <a:off x="4355384" y="2994393"/>
                  <a:ext cx="224201" cy="409745"/>
                  <a:chOff x="3480" y="1979"/>
                  <a:chExt cx="942" cy="1451"/>
                </a:xfrm>
              </p:grpSpPr>
              <p:sp>
                <p:nvSpPr>
                  <p:cNvPr id="266" name="Freeform 33"/>
                  <p:cNvSpPr>
                    <a:spLocks/>
                  </p:cNvSpPr>
                  <p:nvPr/>
                </p:nvSpPr>
                <p:spPr bwMode="auto">
                  <a:xfrm>
                    <a:off x="4014" y="2296"/>
                    <a:ext cx="408" cy="555"/>
                  </a:xfrm>
                  <a:custGeom>
                    <a:avLst/>
                    <a:gdLst>
                      <a:gd name="T0" fmla="*/ 1 w 584"/>
                      <a:gd name="T1" fmla="*/ 1 h 789"/>
                      <a:gd name="T2" fmla="*/ 1 w 584"/>
                      <a:gd name="T3" fmla="*/ 1 h 789"/>
                      <a:gd name="T4" fmla="*/ 1 w 584"/>
                      <a:gd name="T5" fmla="*/ 1 h 789"/>
                      <a:gd name="T6" fmla="*/ 1 w 584"/>
                      <a:gd name="T7" fmla="*/ 1 h 789"/>
                      <a:gd name="T8" fmla="*/ 1 w 584"/>
                      <a:gd name="T9" fmla="*/ 1 h 789"/>
                      <a:gd name="T10" fmla="*/ 1 w 584"/>
                      <a:gd name="T11" fmla="*/ 1 h 789"/>
                      <a:gd name="T12" fmla="*/ 1 w 584"/>
                      <a:gd name="T13" fmla="*/ 1 h 789"/>
                      <a:gd name="T14" fmla="*/ 1 w 584"/>
                      <a:gd name="T15" fmla="*/ 1 h 789"/>
                      <a:gd name="T16" fmla="*/ 1 w 584"/>
                      <a:gd name="T17" fmla="*/ 1 h 789"/>
                      <a:gd name="T18" fmla="*/ 1 w 584"/>
                      <a:gd name="T19" fmla="*/ 1 h 789"/>
                      <a:gd name="T20" fmla="*/ 1 w 584"/>
                      <a:gd name="T21" fmla="*/ 1 h 789"/>
                      <a:gd name="T22" fmla="*/ 1 w 584"/>
                      <a:gd name="T23" fmla="*/ 1 h 789"/>
                      <a:gd name="T24" fmla="*/ 1 w 584"/>
                      <a:gd name="T25" fmla="*/ 1 h 789"/>
                      <a:gd name="T26" fmla="*/ 1 w 584"/>
                      <a:gd name="T27" fmla="*/ 1 h 789"/>
                      <a:gd name="T28" fmla="*/ 1 w 584"/>
                      <a:gd name="T29" fmla="*/ 1 h 789"/>
                      <a:gd name="T30" fmla="*/ 1 w 584"/>
                      <a:gd name="T31" fmla="*/ 1 h 789"/>
                      <a:gd name="T32" fmla="*/ 1 w 584"/>
                      <a:gd name="T33" fmla="*/ 1 h 789"/>
                      <a:gd name="T34" fmla="*/ 1 w 584"/>
                      <a:gd name="T35" fmla="*/ 1 h 789"/>
                      <a:gd name="T36" fmla="*/ 1 w 584"/>
                      <a:gd name="T37" fmla="*/ 1 h 789"/>
                      <a:gd name="T38" fmla="*/ 1 w 584"/>
                      <a:gd name="T39" fmla="*/ 1 h 789"/>
                      <a:gd name="T40" fmla="*/ 1 w 584"/>
                      <a:gd name="T41" fmla="*/ 1 h 789"/>
                      <a:gd name="T42" fmla="*/ 1 w 584"/>
                      <a:gd name="T43" fmla="*/ 1 h 789"/>
                      <a:gd name="T44" fmla="*/ 1 w 584"/>
                      <a:gd name="T45" fmla="*/ 1 h 789"/>
                      <a:gd name="T46" fmla="*/ 1 w 584"/>
                      <a:gd name="T47" fmla="*/ 1 h 789"/>
                      <a:gd name="T48" fmla="*/ 1 w 584"/>
                      <a:gd name="T49" fmla="*/ 1 h 789"/>
                      <a:gd name="T50" fmla="*/ 1 w 584"/>
                      <a:gd name="T51" fmla="*/ 1 h 789"/>
                      <a:gd name="T52" fmla="*/ 1 w 584"/>
                      <a:gd name="T53" fmla="*/ 1 h 789"/>
                      <a:gd name="T54" fmla="*/ 1 w 584"/>
                      <a:gd name="T55" fmla="*/ 1 h 789"/>
                      <a:gd name="T56" fmla="*/ 1 w 584"/>
                      <a:gd name="T57" fmla="*/ 1 h 789"/>
                      <a:gd name="T58" fmla="*/ 1 w 584"/>
                      <a:gd name="T59" fmla="*/ 1 h 789"/>
                      <a:gd name="T60" fmla="*/ 1 w 584"/>
                      <a:gd name="T61" fmla="*/ 1 h 789"/>
                      <a:gd name="T62" fmla="*/ 1 w 584"/>
                      <a:gd name="T63" fmla="*/ 1 h 789"/>
                      <a:gd name="T64" fmla="*/ 1 w 584"/>
                      <a:gd name="T65" fmla="*/ 1 h 789"/>
                      <a:gd name="T66" fmla="*/ 1 w 584"/>
                      <a:gd name="T67" fmla="*/ 1 h 789"/>
                      <a:gd name="T68" fmla="*/ 1 w 584"/>
                      <a:gd name="T69" fmla="*/ 1 h 789"/>
                      <a:gd name="T70" fmla="*/ 1 w 584"/>
                      <a:gd name="T71" fmla="*/ 1 h 789"/>
                      <a:gd name="T72" fmla="*/ 1 w 584"/>
                      <a:gd name="T73" fmla="*/ 1 h 789"/>
                      <a:gd name="T74" fmla="*/ 1 w 584"/>
                      <a:gd name="T75" fmla="*/ 1 h 789"/>
                      <a:gd name="T76" fmla="*/ 0 w 584"/>
                      <a:gd name="T77" fmla="*/ 1 h 789"/>
                      <a:gd name="T78" fmla="*/ 0 w 584"/>
                      <a:gd name="T79" fmla="*/ 1 h 789"/>
                      <a:gd name="T80" fmla="*/ 1 w 584"/>
                      <a:gd name="T81" fmla="*/ 0 h 789"/>
                      <a:gd name="T82" fmla="*/ 1 w 584"/>
                      <a:gd name="T83" fmla="*/ 1 h 789"/>
                      <a:gd name="T84" fmla="*/ 1 w 584"/>
                      <a:gd name="T85" fmla="*/ 1 h 789"/>
                      <a:gd name="T86" fmla="*/ 1 w 584"/>
                      <a:gd name="T87" fmla="*/ 1 h 789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584"/>
                      <a:gd name="T133" fmla="*/ 0 h 789"/>
                      <a:gd name="T134" fmla="*/ 584 w 584"/>
                      <a:gd name="T135" fmla="*/ 789 h 789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584" h="789">
                        <a:moveTo>
                          <a:pt x="71" y="13"/>
                        </a:moveTo>
                        <a:lnTo>
                          <a:pt x="207" y="46"/>
                        </a:lnTo>
                        <a:lnTo>
                          <a:pt x="352" y="128"/>
                        </a:lnTo>
                        <a:lnTo>
                          <a:pt x="436" y="199"/>
                        </a:lnTo>
                        <a:lnTo>
                          <a:pt x="523" y="284"/>
                        </a:lnTo>
                        <a:lnTo>
                          <a:pt x="565" y="345"/>
                        </a:lnTo>
                        <a:lnTo>
                          <a:pt x="584" y="427"/>
                        </a:lnTo>
                        <a:lnTo>
                          <a:pt x="572" y="461"/>
                        </a:lnTo>
                        <a:lnTo>
                          <a:pt x="526" y="504"/>
                        </a:lnTo>
                        <a:lnTo>
                          <a:pt x="416" y="530"/>
                        </a:lnTo>
                        <a:lnTo>
                          <a:pt x="301" y="545"/>
                        </a:lnTo>
                        <a:lnTo>
                          <a:pt x="236" y="551"/>
                        </a:lnTo>
                        <a:lnTo>
                          <a:pt x="255" y="589"/>
                        </a:lnTo>
                        <a:lnTo>
                          <a:pt x="323" y="653"/>
                        </a:lnTo>
                        <a:lnTo>
                          <a:pt x="381" y="691"/>
                        </a:lnTo>
                        <a:lnTo>
                          <a:pt x="445" y="730"/>
                        </a:lnTo>
                        <a:lnTo>
                          <a:pt x="455" y="766"/>
                        </a:lnTo>
                        <a:lnTo>
                          <a:pt x="426" y="789"/>
                        </a:lnTo>
                        <a:lnTo>
                          <a:pt x="377" y="773"/>
                        </a:lnTo>
                        <a:lnTo>
                          <a:pt x="274" y="681"/>
                        </a:lnTo>
                        <a:lnTo>
                          <a:pt x="223" y="629"/>
                        </a:lnTo>
                        <a:lnTo>
                          <a:pt x="188" y="551"/>
                        </a:lnTo>
                        <a:lnTo>
                          <a:pt x="198" y="522"/>
                        </a:lnTo>
                        <a:lnTo>
                          <a:pt x="252" y="512"/>
                        </a:lnTo>
                        <a:lnTo>
                          <a:pt x="349" y="507"/>
                        </a:lnTo>
                        <a:lnTo>
                          <a:pt x="440" y="489"/>
                        </a:lnTo>
                        <a:lnTo>
                          <a:pt x="487" y="465"/>
                        </a:lnTo>
                        <a:lnTo>
                          <a:pt x="523" y="430"/>
                        </a:lnTo>
                        <a:lnTo>
                          <a:pt x="523" y="396"/>
                        </a:lnTo>
                        <a:lnTo>
                          <a:pt x="507" y="338"/>
                        </a:lnTo>
                        <a:lnTo>
                          <a:pt x="469" y="299"/>
                        </a:lnTo>
                        <a:lnTo>
                          <a:pt x="436" y="258"/>
                        </a:lnTo>
                        <a:lnTo>
                          <a:pt x="387" y="228"/>
                        </a:lnTo>
                        <a:lnTo>
                          <a:pt x="323" y="177"/>
                        </a:lnTo>
                        <a:lnTo>
                          <a:pt x="245" y="138"/>
                        </a:lnTo>
                        <a:lnTo>
                          <a:pt x="174" y="120"/>
                        </a:lnTo>
                        <a:lnTo>
                          <a:pt x="88" y="108"/>
                        </a:lnTo>
                        <a:lnTo>
                          <a:pt x="33" y="90"/>
                        </a:lnTo>
                        <a:lnTo>
                          <a:pt x="0" y="59"/>
                        </a:lnTo>
                        <a:lnTo>
                          <a:pt x="0" y="15"/>
                        </a:lnTo>
                        <a:lnTo>
                          <a:pt x="33" y="0"/>
                        </a:lnTo>
                        <a:lnTo>
                          <a:pt x="98" y="13"/>
                        </a:lnTo>
                        <a:lnTo>
                          <a:pt x="107" y="15"/>
                        </a:lnTo>
                        <a:lnTo>
                          <a:pt x="71" y="1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67" name="Freeform 34"/>
                  <p:cNvSpPr>
                    <a:spLocks/>
                  </p:cNvSpPr>
                  <p:nvPr/>
                </p:nvSpPr>
                <p:spPr bwMode="auto">
                  <a:xfrm rot="-3935891">
                    <a:off x="3521" y="2155"/>
                    <a:ext cx="388" cy="470"/>
                  </a:xfrm>
                  <a:custGeom>
                    <a:avLst/>
                    <a:gdLst>
                      <a:gd name="T0" fmla="*/ 1 w 677"/>
                      <a:gd name="T1" fmla="*/ 1 h 895"/>
                      <a:gd name="T2" fmla="*/ 1 w 677"/>
                      <a:gd name="T3" fmla="*/ 1 h 895"/>
                      <a:gd name="T4" fmla="*/ 1 w 677"/>
                      <a:gd name="T5" fmla="*/ 1 h 895"/>
                      <a:gd name="T6" fmla="*/ 1 w 677"/>
                      <a:gd name="T7" fmla="*/ 1 h 895"/>
                      <a:gd name="T8" fmla="*/ 1 w 677"/>
                      <a:gd name="T9" fmla="*/ 1 h 895"/>
                      <a:gd name="T10" fmla="*/ 1 w 677"/>
                      <a:gd name="T11" fmla="*/ 1 h 895"/>
                      <a:gd name="T12" fmla="*/ 1 w 677"/>
                      <a:gd name="T13" fmla="*/ 1 h 895"/>
                      <a:gd name="T14" fmla="*/ 1 w 677"/>
                      <a:gd name="T15" fmla="*/ 1 h 895"/>
                      <a:gd name="T16" fmla="*/ 1 w 677"/>
                      <a:gd name="T17" fmla="*/ 1 h 895"/>
                      <a:gd name="T18" fmla="*/ 1 w 677"/>
                      <a:gd name="T19" fmla="*/ 1 h 895"/>
                      <a:gd name="T20" fmla="*/ 1 w 677"/>
                      <a:gd name="T21" fmla="*/ 1 h 895"/>
                      <a:gd name="T22" fmla="*/ 1 w 677"/>
                      <a:gd name="T23" fmla="*/ 1 h 895"/>
                      <a:gd name="T24" fmla="*/ 1 w 677"/>
                      <a:gd name="T25" fmla="*/ 1 h 895"/>
                      <a:gd name="T26" fmla="*/ 1 w 677"/>
                      <a:gd name="T27" fmla="*/ 1 h 895"/>
                      <a:gd name="T28" fmla="*/ 1 w 677"/>
                      <a:gd name="T29" fmla="*/ 1 h 895"/>
                      <a:gd name="T30" fmla="*/ 1 w 677"/>
                      <a:gd name="T31" fmla="*/ 1 h 895"/>
                      <a:gd name="T32" fmla="*/ 1 w 677"/>
                      <a:gd name="T33" fmla="*/ 1 h 895"/>
                      <a:gd name="T34" fmla="*/ 0 w 677"/>
                      <a:gd name="T35" fmla="*/ 1 h 895"/>
                      <a:gd name="T36" fmla="*/ 1 w 677"/>
                      <a:gd name="T37" fmla="*/ 1 h 895"/>
                      <a:gd name="T38" fmla="*/ 1 w 677"/>
                      <a:gd name="T39" fmla="*/ 1 h 895"/>
                      <a:gd name="T40" fmla="*/ 1 w 677"/>
                      <a:gd name="T41" fmla="*/ 0 h 895"/>
                      <a:gd name="T42" fmla="*/ 1 w 677"/>
                      <a:gd name="T43" fmla="*/ 1 h 895"/>
                      <a:gd name="T44" fmla="*/ 1 w 677"/>
                      <a:gd name="T45" fmla="*/ 1 h 895"/>
                      <a:gd name="T46" fmla="*/ 1 w 677"/>
                      <a:gd name="T47" fmla="*/ 1 h 895"/>
                      <a:gd name="T48" fmla="*/ 1 w 677"/>
                      <a:gd name="T49" fmla="*/ 1 h 895"/>
                      <a:gd name="T50" fmla="*/ 1 w 677"/>
                      <a:gd name="T51" fmla="*/ 1 h 895"/>
                      <a:gd name="T52" fmla="*/ 1 w 677"/>
                      <a:gd name="T53" fmla="*/ 1 h 895"/>
                      <a:gd name="T54" fmla="*/ 1 w 677"/>
                      <a:gd name="T55" fmla="*/ 1 h 895"/>
                      <a:gd name="T56" fmla="*/ 1 w 677"/>
                      <a:gd name="T57" fmla="*/ 1 h 895"/>
                      <a:gd name="T58" fmla="*/ 1 w 677"/>
                      <a:gd name="T59" fmla="*/ 1 h 895"/>
                      <a:gd name="T60" fmla="*/ 1 w 677"/>
                      <a:gd name="T61" fmla="*/ 1 h 895"/>
                      <a:gd name="T62" fmla="*/ 1 w 677"/>
                      <a:gd name="T63" fmla="*/ 1 h 895"/>
                      <a:gd name="T64" fmla="*/ 1 w 677"/>
                      <a:gd name="T65" fmla="*/ 1 h 895"/>
                      <a:gd name="T66" fmla="*/ 1 w 677"/>
                      <a:gd name="T67" fmla="*/ 1 h 895"/>
                      <a:gd name="T68" fmla="*/ 1 w 677"/>
                      <a:gd name="T69" fmla="*/ 1 h 895"/>
                      <a:gd name="T70" fmla="*/ 1 w 677"/>
                      <a:gd name="T71" fmla="*/ 1 h 895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677"/>
                      <a:gd name="T109" fmla="*/ 0 h 895"/>
                      <a:gd name="T110" fmla="*/ 677 w 677"/>
                      <a:gd name="T111" fmla="*/ 895 h 895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677" h="895">
                        <a:moveTo>
                          <a:pt x="620" y="769"/>
                        </a:moveTo>
                        <a:lnTo>
                          <a:pt x="671" y="810"/>
                        </a:lnTo>
                        <a:lnTo>
                          <a:pt x="677" y="849"/>
                        </a:lnTo>
                        <a:lnTo>
                          <a:pt x="659" y="887"/>
                        </a:lnTo>
                        <a:lnTo>
                          <a:pt x="603" y="895"/>
                        </a:lnTo>
                        <a:lnTo>
                          <a:pt x="532" y="818"/>
                        </a:lnTo>
                        <a:lnTo>
                          <a:pt x="503" y="753"/>
                        </a:lnTo>
                        <a:lnTo>
                          <a:pt x="449" y="671"/>
                        </a:lnTo>
                        <a:lnTo>
                          <a:pt x="397" y="579"/>
                        </a:lnTo>
                        <a:lnTo>
                          <a:pt x="349" y="502"/>
                        </a:lnTo>
                        <a:lnTo>
                          <a:pt x="281" y="406"/>
                        </a:lnTo>
                        <a:lnTo>
                          <a:pt x="197" y="317"/>
                        </a:lnTo>
                        <a:lnTo>
                          <a:pt x="129" y="239"/>
                        </a:lnTo>
                        <a:lnTo>
                          <a:pt x="97" y="217"/>
                        </a:lnTo>
                        <a:lnTo>
                          <a:pt x="68" y="217"/>
                        </a:lnTo>
                        <a:lnTo>
                          <a:pt x="22" y="201"/>
                        </a:lnTo>
                        <a:lnTo>
                          <a:pt x="10" y="168"/>
                        </a:lnTo>
                        <a:lnTo>
                          <a:pt x="0" y="108"/>
                        </a:lnTo>
                        <a:lnTo>
                          <a:pt x="10" y="52"/>
                        </a:lnTo>
                        <a:lnTo>
                          <a:pt x="32" y="15"/>
                        </a:lnTo>
                        <a:lnTo>
                          <a:pt x="61" y="0"/>
                        </a:lnTo>
                        <a:lnTo>
                          <a:pt x="100" y="21"/>
                        </a:lnTo>
                        <a:lnTo>
                          <a:pt x="119" y="8"/>
                        </a:lnTo>
                        <a:lnTo>
                          <a:pt x="136" y="37"/>
                        </a:lnTo>
                        <a:lnTo>
                          <a:pt x="149" y="108"/>
                        </a:lnTo>
                        <a:lnTo>
                          <a:pt x="139" y="144"/>
                        </a:lnTo>
                        <a:lnTo>
                          <a:pt x="146" y="201"/>
                        </a:lnTo>
                        <a:lnTo>
                          <a:pt x="178" y="239"/>
                        </a:lnTo>
                        <a:lnTo>
                          <a:pt x="254" y="322"/>
                        </a:lnTo>
                        <a:lnTo>
                          <a:pt x="313" y="378"/>
                        </a:lnTo>
                        <a:lnTo>
                          <a:pt x="371" y="448"/>
                        </a:lnTo>
                        <a:lnTo>
                          <a:pt x="407" y="493"/>
                        </a:lnTo>
                        <a:lnTo>
                          <a:pt x="478" y="568"/>
                        </a:lnTo>
                        <a:lnTo>
                          <a:pt x="532" y="656"/>
                        </a:lnTo>
                        <a:lnTo>
                          <a:pt x="584" y="756"/>
                        </a:lnTo>
                        <a:lnTo>
                          <a:pt x="620" y="76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68" name="Freeform 35"/>
                  <p:cNvSpPr>
                    <a:spLocks/>
                  </p:cNvSpPr>
                  <p:nvPr/>
                </p:nvSpPr>
                <p:spPr bwMode="auto">
                  <a:xfrm>
                    <a:off x="3846" y="2287"/>
                    <a:ext cx="339" cy="574"/>
                  </a:xfrm>
                  <a:custGeom>
                    <a:avLst/>
                    <a:gdLst>
                      <a:gd name="T0" fmla="*/ 2 w 416"/>
                      <a:gd name="T1" fmla="*/ 1 h 818"/>
                      <a:gd name="T2" fmla="*/ 2 w 416"/>
                      <a:gd name="T3" fmla="*/ 1 h 818"/>
                      <a:gd name="T4" fmla="*/ 2 w 416"/>
                      <a:gd name="T5" fmla="*/ 1 h 818"/>
                      <a:gd name="T6" fmla="*/ 2 w 416"/>
                      <a:gd name="T7" fmla="*/ 1 h 818"/>
                      <a:gd name="T8" fmla="*/ 2 w 416"/>
                      <a:gd name="T9" fmla="*/ 0 h 818"/>
                      <a:gd name="T10" fmla="*/ 2 w 416"/>
                      <a:gd name="T11" fmla="*/ 1 h 818"/>
                      <a:gd name="T12" fmla="*/ 2 w 416"/>
                      <a:gd name="T13" fmla="*/ 1 h 818"/>
                      <a:gd name="T14" fmla="*/ 2 w 416"/>
                      <a:gd name="T15" fmla="*/ 1 h 818"/>
                      <a:gd name="T16" fmla="*/ 2 w 416"/>
                      <a:gd name="T17" fmla="*/ 1 h 818"/>
                      <a:gd name="T18" fmla="*/ 2 w 416"/>
                      <a:gd name="T19" fmla="*/ 1 h 818"/>
                      <a:gd name="T20" fmla="*/ 2 w 416"/>
                      <a:gd name="T21" fmla="*/ 1 h 818"/>
                      <a:gd name="T22" fmla="*/ 2 w 416"/>
                      <a:gd name="T23" fmla="*/ 1 h 818"/>
                      <a:gd name="T24" fmla="*/ 2 w 416"/>
                      <a:gd name="T25" fmla="*/ 1 h 818"/>
                      <a:gd name="T26" fmla="*/ 2 w 416"/>
                      <a:gd name="T27" fmla="*/ 1 h 818"/>
                      <a:gd name="T28" fmla="*/ 2 w 416"/>
                      <a:gd name="T29" fmla="*/ 1 h 818"/>
                      <a:gd name="T30" fmla="*/ 2 w 416"/>
                      <a:gd name="T31" fmla="*/ 1 h 818"/>
                      <a:gd name="T32" fmla="*/ 2 w 416"/>
                      <a:gd name="T33" fmla="*/ 1 h 818"/>
                      <a:gd name="T34" fmla="*/ 2 w 416"/>
                      <a:gd name="T35" fmla="*/ 1 h 818"/>
                      <a:gd name="T36" fmla="*/ 2 w 416"/>
                      <a:gd name="T37" fmla="*/ 1 h 818"/>
                      <a:gd name="T38" fmla="*/ 2 w 416"/>
                      <a:gd name="T39" fmla="*/ 1 h 818"/>
                      <a:gd name="T40" fmla="*/ 2 w 416"/>
                      <a:gd name="T41" fmla="*/ 1 h 818"/>
                      <a:gd name="T42" fmla="*/ 0 w 416"/>
                      <a:gd name="T43" fmla="*/ 1 h 818"/>
                      <a:gd name="T44" fmla="*/ 0 w 416"/>
                      <a:gd name="T45" fmla="*/ 1 h 818"/>
                      <a:gd name="T46" fmla="*/ 2 w 416"/>
                      <a:gd name="T47" fmla="*/ 1 h 81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416"/>
                      <a:gd name="T73" fmla="*/ 0 h 818"/>
                      <a:gd name="T74" fmla="*/ 416 w 416"/>
                      <a:gd name="T75" fmla="*/ 818 h 818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416" h="818">
                        <a:moveTo>
                          <a:pt x="13" y="215"/>
                        </a:moveTo>
                        <a:lnTo>
                          <a:pt x="58" y="107"/>
                        </a:lnTo>
                        <a:lnTo>
                          <a:pt x="97" y="56"/>
                        </a:lnTo>
                        <a:lnTo>
                          <a:pt x="164" y="3"/>
                        </a:lnTo>
                        <a:lnTo>
                          <a:pt x="223" y="0"/>
                        </a:lnTo>
                        <a:lnTo>
                          <a:pt x="284" y="16"/>
                        </a:lnTo>
                        <a:lnTo>
                          <a:pt x="339" y="54"/>
                        </a:lnTo>
                        <a:lnTo>
                          <a:pt x="339" y="126"/>
                        </a:lnTo>
                        <a:lnTo>
                          <a:pt x="313" y="187"/>
                        </a:lnTo>
                        <a:lnTo>
                          <a:pt x="313" y="300"/>
                        </a:lnTo>
                        <a:lnTo>
                          <a:pt x="323" y="472"/>
                        </a:lnTo>
                        <a:lnTo>
                          <a:pt x="371" y="577"/>
                        </a:lnTo>
                        <a:lnTo>
                          <a:pt x="416" y="661"/>
                        </a:lnTo>
                        <a:lnTo>
                          <a:pt x="416" y="726"/>
                        </a:lnTo>
                        <a:lnTo>
                          <a:pt x="368" y="787"/>
                        </a:lnTo>
                        <a:lnTo>
                          <a:pt x="329" y="816"/>
                        </a:lnTo>
                        <a:lnTo>
                          <a:pt x="271" y="818"/>
                        </a:lnTo>
                        <a:lnTo>
                          <a:pt x="203" y="818"/>
                        </a:lnTo>
                        <a:lnTo>
                          <a:pt x="129" y="800"/>
                        </a:lnTo>
                        <a:lnTo>
                          <a:pt x="58" y="692"/>
                        </a:lnTo>
                        <a:lnTo>
                          <a:pt x="19" y="564"/>
                        </a:lnTo>
                        <a:lnTo>
                          <a:pt x="0" y="464"/>
                        </a:lnTo>
                        <a:lnTo>
                          <a:pt x="0" y="346"/>
                        </a:lnTo>
                        <a:lnTo>
                          <a:pt x="13" y="2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69" name="Freeform 36"/>
                  <p:cNvSpPr>
                    <a:spLocks/>
                  </p:cNvSpPr>
                  <p:nvPr/>
                </p:nvSpPr>
                <p:spPr bwMode="auto">
                  <a:xfrm>
                    <a:off x="3974" y="2777"/>
                    <a:ext cx="290" cy="599"/>
                  </a:xfrm>
                  <a:custGeom>
                    <a:avLst/>
                    <a:gdLst>
                      <a:gd name="T0" fmla="*/ 2 w 352"/>
                      <a:gd name="T1" fmla="*/ 1 h 857"/>
                      <a:gd name="T2" fmla="*/ 2 w 352"/>
                      <a:gd name="T3" fmla="*/ 0 h 857"/>
                      <a:gd name="T4" fmla="*/ 2 w 352"/>
                      <a:gd name="T5" fmla="*/ 1 h 857"/>
                      <a:gd name="T6" fmla="*/ 2 w 352"/>
                      <a:gd name="T7" fmla="*/ 1 h 857"/>
                      <a:gd name="T8" fmla="*/ 2 w 352"/>
                      <a:gd name="T9" fmla="*/ 1 h 857"/>
                      <a:gd name="T10" fmla="*/ 2 w 352"/>
                      <a:gd name="T11" fmla="*/ 1 h 857"/>
                      <a:gd name="T12" fmla="*/ 2 w 352"/>
                      <a:gd name="T13" fmla="*/ 1 h 857"/>
                      <a:gd name="T14" fmla="*/ 2 w 352"/>
                      <a:gd name="T15" fmla="*/ 1 h 857"/>
                      <a:gd name="T16" fmla="*/ 2 w 352"/>
                      <a:gd name="T17" fmla="*/ 1 h 857"/>
                      <a:gd name="T18" fmla="*/ 2 w 352"/>
                      <a:gd name="T19" fmla="*/ 1 h 857"/>
                      <a:gd name="T20" fmla="*/ 2 w 352"/>
                      <a:gd name="T21" fmla="*/ 1 h 857"/>
                      <a:gd name="T22" fmla="*/ 2 w 352"/>
                      <a:gd name="T23" fmla="*/ 1 h 857"/>
                      <a:gd name="T24" fmla="*/ 0 w 352"/>
                      <a:gd name="T25" fmla="*/ 1 h 857"/>
                      <a:gd name="T26" fmla="*/ 0 w 352"/>
                      <a:gd name="T27" fmla="*/ 1 h 857"/>
                      <a:gd name="T28" fmla="*/ 2 w 352"/>
                      <a:gd name="T29" fmla="*/ 1 h 857"/>
                      <a:gd name="T30" fmla="*/ 2 w 352"/>
                      <a:gd name="T31" fmla="*/ 1 h 857"/>
                      <a:gd name="T32" fmla="*/ 2 w 352"/>
                      <a:gd name="T33" fmla="*/ 1 h 857"/>
                      <a:gd name="T34" fmla="*/ 2 w 352"/>
                      <a:gd name="T35" fmla="*/ 1 h 857"/>
                      <a:gd name="T36" fmla="*/ 2 w 352"/>
                      <a:gd name="T37" fmla="*/ 1 h 857"/>
                      <a:gd name="T38" fmla="*/ 2 w 352"/>
                      <a:gd name="T39" fmla="*/ 1 h 857"/>
                      <a:gd name="T40" fmla="*/ 2 w 352"/>
                      <a:gd name="T41" fmla="*/ 1 h 857"/>
                      <a:gd name="T42" fmla="*/ 2 w 352"/>
                      <a:gd name="T43" fmla="*/ 1 h 857"/>
                      <a:gd name="T44" fmla="*/ 2 w 352"/>
                      <a:gd name="T45" fmla="*/ 1 h 857"/>
                      <a:gd name="T46" fmla="*/ 2 w 352"/>
                      <a:gd name="T47" fmla="*/ 1 h 857"/>
                      <a:gd name="T48" fmla="*/ 2 w 352"/>
                      <a:gd name="T49" fmla="*/ 1 h 857"/>
                      <a:gd name="T50" fmla="*/ 2 w 352"/>
                      <a:gd name="T51" fmla="*/ 1 h 857"/>
                      <a:gd name="T52" fmla="*/ 2 w 352"/>
                      <a:gd name="T53" fmla="*/ 1 h 857"/>
                      <a:gd name="T54" fmla="*/ 2 w 352"/>
                      <a:gd name="T55" fmla="*/ 1 h 857"/>
                      <a:gd name="T56" fmla="*/ 2 w 352"/>
                      <a:gd name="T57" fmla="*/ 1 h 857"/>
                      <a:gd name="T58" fmla="*/ 2 w 352"/>
                      <a:gd name="T59" fmla="*/ 1 h 857"/>
                      <a:gd name="T60" fmla="*/ 2 w 352"/>
                      <a:gd name="T61" fmla="*/ 1 h 857"/>
                      <a:gd name="T62" fmla="*/ 2 w 352"/>
                      <a:gd name="T63" fmla="*/ 1 h 857"/>
                      <a:gd name="T64" fmla="*/ 2 w 352"/>
                      <a:gd name="T65" fmla="*/ 1 h 857"/>
                      <a:gd name="T66" fmla="*/ 2 w 352"/>
                      <a:gd name="T67" fmla="*/ 1 h 857"/>
                      <a:gd name="T68" fmla="*/ 2 w 352"/>
                      <a:gd name="T69" fmla="*/ 1 h 857"/>
                      <a:gd name="T70" fmla="*/ 2 w 352"/>
                      <a:gd name="T71" fmla="*/ 1 h 857"/>
                      <a:gd name="T72" fmla="*/ 2 w 352"/>
                      <a:gd name="T73" fmla="*/ 1 h 857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352"/>
                      <a:gd name="T112" fmla="*/ 0 h 857"/>
                      <a:gd name="T113" fmla="*/ 352 w 352"/>
                      <a:gd name="T114" fmla="*/ 857 h 857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352" h="857">
                        <a:moveTo>
                          <a:pt x="193" y="15"/>
                        </a:moveTo>
                        <a:lnTo>
                          <a:pt x="149" y="0"/>
                        </a:lnTo>
                        <a:lnTo>
                          <a:pt x="106" y="20"/>
                        </a:lnTo>
                        <a:lnTo>
                          <a:pt x="81" y="93"/>
                        </a:lnTo>
                        <a:lnTo>
                          <a:pt x="106" y="209"/>
                        </a:lnTo>
                        <a:lnTo>
                          <a:pt x="149" y="271"/>
                        </a:lnTo>
                        <a:lnTo>
                          <a:pt x="193" y="378"/>
                        </a:lnTo>
                        <a:lnTo>
                          <a:pt x="216" y="433"/>
                        </a:lnTo>
                        <a:lnTo>
                          <a:pt x="216" y="502"/>
                        </a:lnTo>
                        <a:lnTo>
                          <a:pt x="157" y="571"/>
                        </a:lnTo>
                        <a:lnTo>
                          <a:pt x="78" y="646"/>
                        </a:lnTo>
                        <a:lnTo>
                          <a:pt x="29" y="685"/>
                        </a:lnTo>
                        <a:lnTo>
                          <a:pt x="0" y="716"/>
                        </a:lnTo>
                        <a:lnTo>
                          <a:pt x="0" y="749"/>
                        </a:lnTo>
                        <a:lnTo>
                          <a:pt x="32" y="754"/>
                        </a:lnTo>
                        <a:lnTo>
                          <a:pt x="110" y="770"/>
                        </a:lnTo>
                        <a:lnTo>
                          <a:pt x="223" y="816"/>
                        </a:lnTo>
                        <a:lnTo>
                          <a:pt x="255" y="849"/>
                        </a:lnTo>
                        <a:lnTo>
                          <a:pt x="300" y="857"/>
                        </a:lnTo>
                        <a:lnTo>
                          <a:pt x="352" y="818"/>
                        </a:lnTo>
                        <a:lnTo>
                          <a:pt x="320" y="801"/>
                        </a:lnTo>
                        <a:lnTo>
                          <a:pt x="196" y="765"/>
                        </a:lnTo>
                        <a:lnTo>
                          <a:pt x="116" y="747"/>
                        </a:lnTo>
                        <a:lnTo>
                          <a:pt x="58" y="725"/>
                        </a:lnTo>
                        <a:lnTo>
                          <a:pt x="58" y="718"/>
                        </a:lnTo>
                        <a:lnTo>
                          <a:pt x="68" y="700"/>
                        </a:lnTo>
                        <a:lnTo>
                          <a:pt x="106" y="664"/>
                        </a:lnTo>
                        <a:lnTo>
                          <a:pt x="216" y="587"/>
                        </a:lnTo>
                        <a:lnTo>
                          <a:pt x="281" y="522"/>
                        </a:lnTo>
                        <a:lnTo>
                          <a:pt x="294" y="476"/>
                        </a:lnTo>
                        <a:lnTo>
                          <a:pt x="284" y="409"/>
                        </a:lnTo>
                        <a:lnTo>
                          <a:pt x="255" y="355"/>
                        </a:lnTo>
                        <a:lnTo>
                          <a:pt x="216" y="278"/>
                        </a:lnTo>
                        <a:lnTo>
                          <a:pt x="203" y="198"/>
                        </a:lnTo>
                        <a:lnTo>
                          <a:pt x="203" y="121"/>
                        </a:lnTo>
                        <a:lnTo>
                          <a:pt x="203" y="51"/>
                        </a:lnTo>
                        <a:lnTo>
                          <a:pt x="193" y="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70" name="Freeform 37"/>
                  <p:cNvSpPr>
                    <a:spLocks/>
                  </p:cNvSpPr>
                  <p:nvPr/>
                </p:nvSpPr>
                <p:spPr bwMode="auto">
                  <a:xfrm>
                    <a:off x="3797" y="2782"/>
                    <a:ext cx="236" cy="648"/>
                  </a:xfrm>
                  <a:custGeom>
                    <a:avLst/>
                    <a:gdLst>
                      <a:gd name="T0" fmla="*/ 2 w 287"/>
                      <a:gd name="T1" fmla="*/ 1 h 926"/>
                      <a:gd name="T2" fmla="*/ 2 w 287"/>
                      <a:gd name="T3" fmla="*/ 1 h 926"/>
                      <a:gd name="T4" fmla="*/ 2 w 287"/>
                      <a:gd name="T5" fmla="*/ 0 h 926"/>
                      <a:gd name="T6" fmla="*/ 2 w 287"/>
                      <a:gd name="T7" fmla="*/ 0 h 926"/>
                      <a:gd name="T8" fmla="*/ 2 w 287"/>
                      <a:gd name="T9" fmla="*/ 1 h 926"/>
                      <a:gd name="T10" fmla="*/ 2 w 287"/>
                      <a:gd name="T11" fmla="*/ 1 h 926"/>
                      <a:gd name="T12" fmla="*/ 2 w 287"/>
                      <a:gd name="T13" fmla="*/ 1 h 926"/>
                      <a:gd name="T14" fmla="*/ 2 w 287"/>
                      <a:gd name="T15" fmla="*/ 1 h 926"/>
                      <a:gd name="T16" fmla="*/ 2 w 287"/>
                      <a:gd name="T17" fmla="*/ 1 h 926"/>
                      <a:gd name="T18" fmla="*/ 2 w 287"/>
                      <a:gd name="T19" fmla="*/ 1 h 926"/>
                      <a:gd name="T20" fmla="*/ 2 w 287"/>
                      <a:gd name="T21" fmla="*/ 1 h 926"/>
                      <a:gd name="T22" fmla="*/ 2 w 287"/>
                      <a:gd name="T23" fmla="*/ 1 h 926"/>
                      <a:gd name="T24" fmla="*/ 2 w 287"/>
                      <a:gd name="T25" fmla="*/ 1 h 926"/>
                      <a:gd name="T26" fmla="*/ 2 w 287"/>
                      <a:gd name="T27" fmla="*/ 1 h 926"/>
                      <a:gd name="T28" fmla="*/ 2 w 287"/>
                      <a:gd name="T29" fmla="*/ 1 h 926"/>
                      <a:gd name="T30" fmla="*/ 2 w 287"/>
                      <a:gd name="T31" fmla="*/ 1 h 926"/>
                      <a:gd name="T32" fmla="*/ 2 w 287"/>
                      <a:gd name="T33" fmla="*/ 1 h 926"/>
                      <a:gd name="T34" fmla="*/ 2 w 287"/>
                      <a:gd name="T35" fmla="*/ 1 h 926"/>
                      <a:gd name="T36" fmla="*/ 2 w 287"/>
                      <a:gd name="T37" fmla="*/ 1 h 926"/>
                      <a:gd name="T38" fmla="*/ 2 w 287"/>
                      <a:gd name="T39" fmla="*/ 1 h 926"/>
                      <a:gd name="T40" fmla="*/ 2 w 287"/>
                      <a:gd name="T41" fmla="*/ 1 h 926"/>
                      <a:gd name="T42" fmla="*/ 2 w 287"/>
                      <a:gd name="T43" fmla="*/ 1 h 926"/>
                      <a:gd name="T44" fmla="*/ 2 w 287"/>
                      <a:gd name="T45" fmla="*/ 1 h 926"/>
                      <a:gd name="T46" fmla="*/ 2 w 287"/>
                      <a:gd name="T47" fmla="*/ 1 h 926"/>
                      <a:gd name="T48" fmla="*/ 2 w 287"/>
                      <a:gd name="T49" fmla="*/ 1 h 926"/>
                      <a:gd name="T50" fmla="*/ 2 w 287"/>
                      <a:gd name="T51" fmla="*/ 1 h 926"/>
                      <a:gd name="T52" fmla="*/ 2 w 287"/>
                      <a:gd name="T53" fmla="*/ 1 h 926"/>
                      <a:gd name="T54" fmla="*/ 2 w 287"/>
                      <a:gd name="T55" fmla="*/ 1 h 926"/>
                      <a:gd name="T56" fmla="*/ 2 w 287"/>
                      <a:gd name="T57" fmla="*/ 1 h 926"/>
                      <a:gd name="T58" fmla="*/ 0 w 287"/>
                      <a:gd name="T59" fmla="*/ 1 h 926"/>
                      <a:gd name="T60" fmla="*/ 2 w 287"/>
                      <a:gd name="T61" fmla="*/ 1 h 926"/>
                      <a:gd name="T62" fmla="*/ 2 w 287"/>
                      <a:gd name="T63" fmla="*/ 1 h 926"/>
                      <a:gd name="T64" fmla="*/ 2 w 287"/>
                      <a:gd name="T65" fmla="*/ 1 h 926"/>
                      <a:gd name="T66" fmla="*/ 2 w 287"/>
                      <a:gd name="T67" fmla="*/ 1 h 92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287"/>
                      <a:gd name="T103" fmla="*/ 0 h 926"/>
                      <a:gd name="T104" fmla="*/ 287 w 287"/>
                      <a:gd name="T105" fmla="*/ 926 h 92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287" h="926">
                        <a:moveTo>
                          <a:pt x="146" y="143"/>
                        </a:moveTo>
                        <a:lnTo>
                          <a:pt x="182" y="46"/>
                        </a:lnTo>
                        <a:lnTo>
                          <a:pt x="223" y="0"/>
                        </a:lnTo>
                        <a:lnTo>
                          <a:pt x="252" y="0"/>
                        </a:lnTo>
                        <a:lnTo>
                          <a:pt x="287" y="23"/>
                        </a:lnTo>
                        <a:lnTo>
                          <a:pt x="277" y="105"/>
                        </a:lnTo>
                        <a:lnTo>
                          <a:pt x="248" y="174"/>
                        </a:lnTo>
                        <a:lnTo>
                          <a:pt x="184" y="247"/>
                        </a:lnTo>
                        <a:lnTo>
                          <a:pt x="127" y="363"/>
                        </a:lnTo>
                        <a:lnTo>
                          <a:pt x="95" y="430"/>
                        </a:lnTo>
                        <a:lnTo>
                          <a:pt x="78" y="494"/>
                        </a:lnTo>
                        <a:lnTo>
                          <a:pt x="88" y="561"/>
                        </a:lnTo>
                        <a:lnTo>
                          <a:pt x="114" y="641"/>
                        </a:lnTo>
                        <a:lnTo>
                          <a:pt x="136" y="684"/>
                        </a:lnTo>
                        <a:lnTo>
                          <a:pt x="156" y="746"/>
                        </a:lnTo>
                        <a:lnTo>
                          <a:pt x="153" y="772"/>
                        </a:lnTo>
                        <a:lnTo>
                          <a:pt x="107" y="870"/>
                        </a:lnTo>
                        <a:lnTo>
                          <a:pt x="95" y="924"/>
                        </a:lnTo>
                        <a:lnTo>
                          <a:pt x="56" y="926"/>
                        </a:lnTo>
                        <a:lnTo>
                          <a:pt x="8" y="900"/>
                        </a:lnTo>
                        <a:lnTo>
                          <a:pt x="2" y="877"/>
                        </a:lnTo>
                        <a:lnTo>
                          <a:pt x="22" y="849"/>
                        </a:lnTo>
                        <a:lnTo>
                          <a:pt x="76" y="795"/>
                        </a:lnTo>
                        <a:lnTo>
                          <a:pt x="107" y="764"/>
                        </a:lnTo>
                        <a:lnTo>
                          <a:pt x="114" y="739"/>
                        </a:lnTo>
                        <a:lnTo>
                          <a:pt x="95" y="692"/>
                        </a:lnTo>
                        <a:lnTo>
                          <a:pt x="59" y="633"/>
                        </a:lnTo>
                        <a:lnTo>
                          <a:pt x="27" y="563"/>
                        </a:lnTo>
                        <a:lnTo>
                          <a:pt x="8" y="514"/>
                        </a:lnTo>
                        <a:lnTo>
                          <a:pt x="0" y="455"/>
                        </a:lnTo>
                        <a:lnTo>
                          <a:pt x="27" y="394"/>
                        </a:lnTo>
                        <a:lnTo>
                          <a:pt x="69" y="308"/>
                        </a:lnTo>
                        <a:lnTo>
                          <a:pt x="127" y="214"/>
                        </a:lnTo>
                        <a:lnTo>
                          <a:pt x="146" y="14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271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3787" y="2115"/>
                    <a:ext cx="545" cy="725"/>
                    <a:chOff x="4506" y="1088"/>
                    <a:chExt cx="154" cy="164"/>
                  </a:xfrm>
                </p:grpSpPr>
                <p:sp>
                  <p:nvSpPr>
                    <p:cNvPr id="274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4506" y="1088"/>
                      <a:ext cx="154" cy="164"/>
                    </a:xfrm>
                    <a:custGeom>
                      <a:avLst/>
                      <a:gdLst>
                        <a:gd name="T0" fmla="*/ 0 w 925"/>
                        <a:gd name="T1" fmla="*/ 0 h 1149"/>
                        <a:gd name="T2" fmla="*/ 0 w 925"/>
                        <a:gd name="T3" fmla="*/ 0 h 1149"/>
                        <a:gd name="T4" fmla="*/ 0 w 925"/>
                        <a:gd name="T5" fmla="*/ 0 h 1149"/>
                        <a:gd name="T6" fmla="*/ 0 w 925"/>
                        <a:gd name="T7" fmla="*/ 0 h 1149"/>
                        <a:gd name="T8" fmla="*/ 0 w 925"/>
                        <a:gd name="T9" fmla="*/ 0 h 1149"/>
                        <a:gd name="T10" fmla="*/ 0 w 925"/>
                        <a:gd name="T11" fmla="*/ 0 h 1149"/>
                        <a:gd name="T12" fmla="*/ 0 w 925"/>
                        <a:gd name="T13" fmla="*/ 0 h 1149"/>
                        <a:gd name="T14" fmla="*/ 0 w 925"/>
                        <a:gd name="T15" fmla="*/ 0 h 1149"/>
                        <a:gd name="T16" fmla="*/ 0 w 925"/>
                        <a:gd name="T17" fmla="*/ 0 h 1149"/>
                        <a:gd name="T18" fmla="*/ 0 w 925"/>
                        <a:gd name="T19" fmla="*/ 0 h 1149"/>
                        <a:gd name="T20" fmla="*/ 0 w 925"/>
                        <a:gd name="T21" fmla="*/ 0 h 1149"/>
                        <a:gd name="T22" fmla="*/ 0 w 925"/>
                        <a:gd name="T23" fmla="*/ 0 h 1149"/>
                        <a:gd name="T24" fmla="*/ 0 w 925"/>
                        <a:gd name="T25" fmla="*/ 0 h 1149"/>
                        <a:gd name="T26" fmla="*/ 0 w 925"/>
                        <a:gd name="T27" fmla="*/ 0 h 1149"/>
                        <a:gd name="T28" fmla="*/ 0 w 925"/>
                        <a:gd name="T29" fmla="*/ 0 h 1149"/>
                        <a:gd name="T30" fmla="*/ 0 w 925"/>
                        <a:gd name="T31" fmla="*/ 0 h 1149"/>
                        <a:gd name="T32" fmla="*/ 0 w 925"/>
                        <a:gd name="T33" fmla="*/ 0 h 1149"/>
                        <a:gd name="T34" fmla="*/ 0 w 925"/>
                        <a:gd name="T35" fmla="*/ 0 h 1149"/>
                        <a:gd name="T36" fmla="*/ 0 w 925"/>
                        <a:gd name="T37" fmla="*/ 0 h 1149"/>
                        <a:gd name="T38" fmla="*/ 0 w 925"/>
                        <a:gd name="T39" fmla="*/ 0 h 1149"/>
                        <a:gd name="T40" fmla="*/ 0 w 925"/>
                        <a:gd name="T41" fmla="*/ 0 h 1149"/>
                        <a:gd name="T42" fmla="*/ 0 w 925"/>
                        <a:gd name="T43" fmla="*/ 0 h 1149"/>
                        <a:gd name="T44" fmla="*/ 0 w 925"/>
                        <a:gd name="T45" fmla="*/ 0 h 1149"/>
                        <a:gd name="T46" fmla="*/ 0 w 925"/>
                        <a:gd name="T47" fmla="*/ 0 h 1149"/>
                        <a:gd name="T48" fmla="*/ 0 w 925"/>
                        <a:gd name="T49" fmla="*/ 0 h 1149"/>
                        <a:gd name="T50" fmla="*/ 0 w 925"/>
                        <a:gd name="T51" fmla="*/ 0 h 1149"/>
                        <a:gd name="T52" fmla="*/ 0 w 925"/>
                        <a:gd name="T53" fmla="*/ 0 h 1149"/>
                        <a:gd name="T54" fmla="*/ 0 w 925"/>
                        <a:gd name="T55" fmla="*/ 0 h 1149"/>
                        <a:gd name="T56" fmla="*/ 0 w 925"/>
                        <a:gd name="T57" fmla="*/ 0 h 1149"/>
                        <a:gd name="T58" fmla="*/ 0 w 925"/>
                        <a:gd name="T59" fmla="*/ 0 h 1149"/>
                        <a:gd name="T60" fmla="*/ 0 w 925"/>
                        <a:gd name="T61" fmla="*/ 0 h 1149"/>
                        <a:gd name="T62" fmla="*/ 0 w 925"/>
                        <a:gd name="T63" fmla="*/ 0 h 1149"/>
                        <a:gd name="T64" fmla="*/ 0 w 925"/>
                        <a:gd name="T65" fmla="*/ 0 h 1149"/>
                        <a:gd name="T66" fmla="*/ 0 w 925"/>
                        <a:gd name="T67" fmla="*/ 0 h 1149"/>
                        <a:gd name="T68" fmla="*/ 0 w 925"/>
                        <a:gd name="T69" fmla="*/ 0 h 1149"/>
                        <a:gd name="T70" fmla="*/ 0 w 925"/>
                        <a:gd name="T71" fmla="*/ 0 h 1149"/>
                        <a:gd name="T72" fmla="*/ 0 w 925"/>
                        <a:gd name="T73" fmla="*/ 0 h 1149"/>
                        <a:gd name="T74" fmla="*/ 0 w 925"/>
                        <a:gd name="T75" fmla="*/ 0 h 1149"/>
                        <a:gd name="T76" fmla="*/ 0 w 925"/>
                        <a:gd name="T77" fmla="*/ 0 h 1149"/>
                        <a:gd name="T78" fmla="*/ 0 w 925"/>
                        <a:gd name="T79" fmla="*/ 0 h 1149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w 925"/>
                        <a:gd name="T121" fmla="*/ 0 h 1149"/>
                        <a:gd name="T122" fmla="*/ 925 w 925"/>
                        <a:gd name="T123" fmla="*/ 1149 h 1149"/>
                      </a:gdLst>
                      <a:ahLst/>
                      <a:cxnLst>
                        <a:cxn ang="T80">
                          <a:pos x="T0" y="T1"/>
                        </a:cxn>
                        <a:cxn ang="T81">
                          <a:pos x="T2" y="T3"/>
                        </a:cxn>
                        <a:cxn ang="T82">
                          <a:pos x="T4" y="T5"/>
                        </a:cxn>
                        <a:cxn ang="T83">
                          <a:pos x="T6" y="T7"/>
                        </a:cxn>
                        <a:cxn ang="T84">
                          <a:pos x="T8" y="T9"/>
                        </a:cxn>
                        <a:cxn ang="T85">
                          <a:pos x="T10" y="T11"/>
                        </a:cxn>
                        <a:cxn ang="T86">
                          <a:pos x="T12" y="T13"/>
                        </a:cxn>
                        <a:cxn ang="T87">
                          <a:pos x="T14" y="T15"/>
                        </a:cxn>
                        <a:cxn ang="T88">
                          <a:pos x="T16" y="T17"/>
                        </a:cxn>
                        <a:cxn ang="T89">
                          <a:pos x="T18" y="T19"/>
                        </a:cxn>
                        <a:cxn ang="T90">
                          <a:pos x="T20" y="T21"/>
                        </a:cxn>
                        <a:cxn ang="T91">
                          <a:pos x="T22" y="T23"/>
                        </a:cxn>
                        <a:cxn ang="T92">
                          <a:pos x="T24" y="T25"/>
                        </a:cxn>
                        <a:cxn ang="T93">
                          <a:pos x="T26" y="T27"/>
                        </a:cxn>
                        <a:cxn ang="T94">
                          <a:pos x="T28" y="T29"/>
                        </a:cxn>
                        <a:cxn ang="T95">
                          <a:pos x="T30" y="T31"/>
                        </a:cxn>
                        <a:cxn ang="T96">
                          <a:pos x="T32" y="T33"/>
                        </a:cxn>
                        <a:cxn ang="T97">
                          <a:pos x="T34" y="T35"/>
                        </a:cxn>
                        <a:cxn ang="T98">
                          <a:pos x="T36" y="T37"/>
                        </a:cxn>
                        <a:cxn ang="T99">
                          <a:pos x="T38" y="T39"/>
                        </a:cxn>
                        <a:cxn ang="T100">
                          <a:pos x="T40" y="T41"/>
                        </a:cxn>
                        <a:cxn ang="T101">
                          <a:pos x="T42" y="T43"/>
                        </a:cxn>
                        <a:cxn ang="T102">
                          <a:pos x="T44" y="T45"/>
                        </a:cxn>
                        <a:cxn ang="T103">
                          <a:pos x="T46" y="T47"/>
                        </a:cxn>
                        <a:cxn ang="T104">
                          <a:pos x="T48" y="T49"/>
                        </a:cxn>
                        <a:cxn ang="T105">
                          <a:pos x="T50" y="T51"/>
                        </a:cxn>
                        <a:cxn ang="T106">
                          <a:pos x="T52" y="T53"/>
                        </a:cxn>
                        <a:cxn ang="T107">
                          <a:pos x="T54" y="T55"/>
                        </a:cxn>
                        <a:cxn ang="T108">
                          <a:pos x="T56" y="T57"/>
                        </a:cxn>
                        <a:cxn ang="T109">
                          <a:pos x="T58" y="T59"/>
                        </a:cxn>
                        <a:cxn ang="T110">
                          <a:pos x="T60" y="T61"/>
                        </a:cxn>
                        <a:cxn ang="T111">
                          <a:pos x="T62" y="T63"/>
                        </a:cxn>
                        <a:cxn ang="T112">
                          <a:pos x="T64" y="T65"/>
                        </a:cxn>
                        <a:cxn ang="T113">
                          <a:pos x="T66" y="T67"/>
                        </a:cxn>
                        <a:cxn ang="T114">
                          <a:pos x="T68" y="T69"/>
                        </a:cxn>
                        <a:cxn ang="T115">
                          <a:pos x="T70" y="T71"/>
                        </a:cxn>
                        <a:cxn ang="T116">
                          <a:pos x="T72" y="T73"/>
                        </a:cxn>
                        <a:cxn ang="T117">
                          <a:pos x="T74" y="T75"/>
                        </a:cxn>
                        <a:cxn ang="T118">
                          <a:pos x="T76" y="T77"/>
                        </a:cxn>
                        <a:cxn ang="T119">
                          <a:pos x="T78" y="T79"/>
                        </a:cxn>
                      </a:cxnLst>
                      <a:rect l="T120" t="T121" r="T122" b="T123"/>
                      <a:pathLst>
                        <a:path w="925" h="1149">
                          <a:moveTo>
                            <a:pt x="135" y="0"/>
                          </a:moveTo>
                          <a:lnTo>
                            <a:pt x="80" y="88"/>
                          </a:lnTo>
                          <a:lnTo>
                            <a:pt x="48" y="162"/>
                          </a:lnTo>
                          <a:lnTo>
                            <a:pt x="19" y="242"/>
                          </a:lnTo>
                          <a:lnTo>
                            <a:pt x="0" y="304"/>
                          </a:lnTo>
                          <a:lnTo>
                            <a:pt x="22" y="393"/>
                          </a:lnTo>
                          <a:lnTo>
                            <a:pt x="90" y="448"/>
                          </a:lnTo>
                          <a:lnTo>
                            <a:pt x="145" y="501"/>
                          </a:lnTo>
                          <a:lnTo>
                            <a:pt x="125" y="643"/>
                          </a:lnTo>
                          <a:lnTo>
                            <a:pt x="97" y="835"/>
                          </a:lnTo>
                          <a:lnTo>
                            <a:pt x="119" y="1041"/>
                          </a:lnTo>
                          <a:lnTo>
                            <a:pt x="148" y="1133"/>
                          </a:lnTo>
                          <a:lnTo>
                            <a:pt x="274" y="1103"/>
                          </a:lnTo>
                          <a:lnTo>
                            <a:pt x="362" y="1097"/>
                          </a:lnTo>
                          <a:lnTo>
                            <a:pt x="494" y="1103"/>
                          </a:lnTo>
                          <a:lnTo>
                            <a:pt x="611" y="1137"/>
                          </a:lnTo>
                          <a:lnTo>
                            <a:pt x="678" y="1149"/>
                          </a:lnTo>
                          <a:lnTo>
                            <a:pt x="678" y="1072"/>
                          </a:lnTo>
                          <a:lnTo>
                            <a:pt x="663" y="926"/>
                          </a:lnTo>
                          <a:lnTo>
                            <a:pt x="633" y="782"/>
                          </a:lnTo>
                          <a:lnTo>
                            <a:pt x="611" y="640"/>
                          </a:lnTo>
                          <a:lnTo>
                            <a:pt x="601" y="588"/>
                          </a:lnTo>
                          <a:lnTo>
                            <a:pt x="639" y="566"/>
                          </a:lnTo>
                          <a:lnTo>
                            <a:pt x="746" y="594"/>
                          </a:lnTo>
                          <a:lnTo>
                            <a:pt x="844" y="619"/>
                          </a:lnTo>
                          <a:lnTo>
                            <a:pt x="892" y="659"/>
                          </a:lnTo>
                          <a:lnTo>
                            <a:pt x="895" y="581"/>
                          </a:lnTo>
                          <a:lnTo>
                            <a:pt x="925" y="486"/>
                          </a:lnTo>
                          <a:lnTo>
                            <a:pt x="805" y="419"/>
                          </a:lnTo>
                          <a:lnTo>
                            <a:pt x="707" y="370"/>
                          </a:lnTo>
                          <a:lnTo>
                            <a:pt x="621" y="342"/>
                          </a:lnTo>
                          <a:lnTo>
                            <a:pt x="553" y="324"/>
                          </a:lnTo>
                          <a:lnTo>
                            <a:pt x="487" y="324"/>
                          </a:lnTo>
                          <a:lnTo>
                            <a:pt x="440" y="332"/>
                          </a:lnTo>
                          <a:lnTo>
                            <a:pt x="377" y="324"/>
                          </a:lnTo>
                          <a:lnTo>
                            <a:pt x="323" y="286"/>
                          </a:lnTo>
                          <a:lnTo>
                            <a:pt x="274" y="224"/>
                          </a:lnTo>
                          <a:lnTo>
                            <a:pt x="232" y="170"/>
                          </a:lnTo>
                          <a:lnTo>
                            <a:pt x="186" y="72"/>
                          </a:lnTo>
                          <a:lnTo>
                            <a:pt x="135" y="0"/>
                          </a:lnTo>
                          <a:close/>
                        </a:path>
                      </a:pathLst>
                    </a:custGeom>
                    <a:solidFill>
                      <a:srgbClr val="F8F8F8"/>
                    </a:solidFill>
                    <a:ln w="47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 sz="2400">
                        <a:latin typeface="Calibri" pitchFamily="34" charset="0"/>
                      </a:endParaRPr>
                    </a:p>
                  </p:txBody>
                </p:sp>
                <p:grpSp>
                  <p:nvGrpSpPr>
                    <p:cNvPr id="275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15" y="1098"/>
                      <a:ext cx="137" cy="149"/>
                      <a:chOff x="4515" y="1098"/>
                      <a:chExt cx="137" cy="149"/>
                    </a:xfrm>
                  </p:grpSpPr>
                  <p:sp>
                    <p:nvSpPr>
                      <p:cNvPr id="276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15" y="1098"/>
                        <a:ext cx="25" cy="49"/>
                      </a:xfrm>
                      <a:custGeom>
                        <a:avLst/>
                        <a:gdLst>
                          <a:gd name="T0" fmla="*/ 0 w 153"/>
                          <a:gd name="T1" fmla="*/ 0 h 348"/>
                          <a:gd name="T2" fmla="*/ 0 w 153"/>
                          <a:gd name="T3" fmla="*/ 0 h 348"/>
                          <a:gd name="T4" fmla="*/ 0 w 153"/>
                          <a:gd name="T5" fmla="*/ 0 h 348"/>
                          <a:gd name="T6" fmla="*/ 0 w 153"/>
                          <a:gd name="T7" fmla="*/ 0 h 348"/>
                          <a:gd name="T8" fmla="*/ 0 w 153"/>
                          <a:gd name="T9" fmla="*/ 0 h 348"/>
                          <a:gd name="T10" fmla="*/ 0 w 153"/>
                          <a:gd name="T11" fmla="*/ 0 h 348"/>
                          <a:gd name="T12" fmla="*/ 0 w 153"/>
                          <a:gd name="T13" fmla="*/ 0 h 348"/>
                          <a:gd name="T14" fmla="*/ 0 w 153"/>
                          <a:gd name="T15" fmla="*/ 0 h 348"/>
                          <a:gd name="T16" fmla="*/ 0 w 153"/>
                          <a:gd name="T17" fmla="*/ 0 h 348"/>
                          <a:gd name="T18" fmla="*/ 0 w 153"/>
                          <a:gd name="T19" fmla="*/ 0 h 348"/>
                          <a:gd name="T20" fmla="*/ 0 w 153"/>
                          <a:gd name="T21" fmla="*/ 0 h 348"/>
                          <a:gd name="T22" fmla="*/ 0 w 153"/>
                          <a:gd name="T23" fmla="*/ 0 h 348"/>
                          <a:gd name="T24" fmla="*/ 0 w 153"/>
                          <a:gd name="T25" fmla="*/ 0 h 348"/>
                          <a:gd name="T26" fmla="*/ 0 w 153"/>
                          <a:gd name="T27" fmla="*/ 0 h 348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153"/>
                          <a:gd name="T43" fmla="*/ 0 h 348"/>
                          <a:gd name="T44" fmla="*/ 153 w 153"/>
                          <a:gd name="T45" fmla="*/ 348 h 348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153" h="348">
                            <a:moveTo>
                              <a:pt x="0" y="308"/>
                            </a:moveTo>
                            <a:lnTo>
                              <a:pt x="10" y="232"/>
                            </a:lnTo>
                            <a:lnTo>
                              <a:pt x="45" y="149"/>
                            </a:lnTo>
                            <a:lnTo>
                              <a:pt x="74" y="79"/>
                            </a:lnTo>
                            <a:lnTo>
                              <a:pt x="96" y="25"/>
                            </a:lnTo>
                            <a:lnTo>
                              <a:pt x="125" y="0"/>
                            </a:lnTo>
                            <a:lnTo>
                              <a:pt x="153" y="15"/>
                            </a:lnTo>
                            <a:lnTo>
                              <a:pt x="112" y="94"/>
                            </a:lnTo>
                            <a:lnTo>
                              <a:pt x="65" y="201"/>
                            </a:lnTo>
                            <a:lnTo>
                              <a:pt x="36" y="296"/>
                            </a:lnTo>
                            <a:lnTo>
                              <a:pt x="36" y="348"/>
                            </a:lnTo>
                            <a:lnTo>
                              <a:pt x="0" y="348"/>
                            </a:lnTo>
                            <a:lnTo>
                              <a:pt x="0" y="286"/>
                            </a:lnTo>
                            <a:lnTo>
                              <a:pt x="0" y="308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77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27" y="1115"/>
                        <a:ext cx="23" cy="42"/>
                      </a:xfrm>
                      <a:custGeom>
                        <a:avLst/>
                        <a:gdLst>
                          <a:gd name="T0" fmla="*/ 0 w 142"/>
                          <a:gd name="T1" fmla="*/ 0 h 294"/>
                          <a:gd name="T2" fmla="*/ 0 w 142"/>
                          <a:gd name="T3" fmla="*/ 0 h 294"/>
                          <a:gd name="T4" fmla="*/ 0 w 142"/>
                          <a:gd name="T5" fmla="*/ 0 h 294"/>
                          <a:gd name="T6" fmla="*/ 0 w 142"/>
                          <a:gd name="T7" fmla="*/ 0 h 294"/>
                          <a:gd name="T8" fmla="*/ 0 w 142"/>
                          <a:gd name="T9" fmla="*/ 0 h 294"/>
                          <a:gd name="T10" fmla="*/ 0 w 142"/>
                          <a:gd name="T11" fmla="*/ 0 h 294"/>
                          <a:gd name="T12" fmla="*/ 0 w 142"/>
                          <a:gd name="T13" fmla="*/ 0 h 294"/>
                          <a:gd name="T14" fmla="*/ 0 w 142"/>
                          <a:gd name="T15" fmla="*/ 0 h 294"/>
                          <a:gd name="T16" fmla="*/ 0 w 142"/>
                          <a:gd name="T17" fmla="*/ 0 h 294"/>
                          <a:gd name="T18" fmla="*/ 0 w 142"/>
                          <a:gd name="T19" fmla="*/ 0 h 294"/>
                          <a:gd name="T20" fmla="*/ 0 w 142"/>
                          <a:gd name="T21" fmla="*/ 0 h 294"/>
                          <a:gd name="T22" fmla="*/ 0 w 142"/>
                          <a:gd name="T23" fmla="*/ 0 h 294"/>
                          <a:gd name="T24" fmla="*/ 0 w 142"/>
                          <a:gd name="T25" fmla="*/ 0 h 294"/>
                          <a:gd name="T26" fmla="*/ 0 w 142"/>
                          <a:gd name="T27" fmla="*/ 0 h 294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142"/>
                          <a:gd name="T43" fmla="*/ 0 h 294"/>
                          <a:gd name="T44" fmla="*/ 142 w 142"/>
                          <a:gd name="T45" fmla="*/ 294 h 294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142" h="294">
                            <a:moveTo>
                              <a:pt x="0" y="261"/>
                            </a:moveTo>
                            <a:lnTo>
                              <a:pt x="9" y="196"/>
                            </a:lnTo>
                            <a:lnTo>
                              <a:pt x="41" y="127"/>
                            </a:lnTo>
                            <a:lnTo>
                              <a:pt x="68" y="67"/>
                            </a:lnTo>
                            <a:lnTo>
                              <a:pt x="89" y="21"/>
                            </a:lnTo>
                            <a:lnTo>
                              <a:pt x="116" y="0"/>
                            </a:lnTo>
                            <a:lnTo>
                              <a:pt x="142" y="13"/>
                            </a:lnTo>
                            <a:lnTo>
                              <a:pt x="104" y="81"/>
                            </a:lnTo>
                            <a:lnTo>
                              <a:pt x="59" y="169"/>
                            </a:lnTo>
                            <a:lnTo>
                              <a:pt x="32" y="250"/>
                            </a:lnTo>
                            <a:lnTo>
                              <a:pt x="32" y="294"/>
                            </a:lnTo>
                            <a:lnTo>
                              <a:pt x="0" y="294"/>
                            </a:lnTo>
                            <a:lnTo>
                              <a:pt x="0" y="242"/>
                            </a:lnTo>
                            <a:lnTo>
                              <a:pt x="0" y="261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78" name="Freeform 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37" y="1125"/>
                        <a:ext cx="25" cy="121"/>
                      </a:xfrm>
                      <a:custGeom>
                        <a:avLst/>
                        <a:gdLst>
                          <a:gd name="T0" fmla="*/ 0 w 149"/>
                          <a:gd name="T1" fmla="*/ 0 h 844"/>
                          <a:gd name="T2" fmla="*/ 0 w 149"/>
                          <a:gd name="T3" fmla="*/ 0 h 844"/>
                          <a:gd name="T4" fmla="*/ 0 w 149"/>
                          <a:gd name="T5" fmla="*/ 0 h 844"/>
                          <a:gd name="T6" fmla="*/ 0 w 149"/>
                          <a:gd name="T7" fmla="*/ 0 h 844"/>
                          <a:gd name="T8" fmla="*/ 0 w 149"/>
                          <a:gd name="T9" fmla="*/ 0 h 844"/>
                          <a:gd name="T10" fmla="*/ 0 w 149"/>
                          <a:gd name="T11" fmla="*/ 0 h 844"/>
                          <a:gd name="T12" fmla="*/ 0 w 149"/>
                          <a:gd name="T13" fmla="*/ 0 h 844"/>
                          <a:gd name="T14" fmla="*/ 0 w 149"/>
                          <a:gd name="T15" fmla="*/ 0 h 844"/>
                          <a:gd name="T16" fmla="*/ 0 w 149"/>
                          <a:gd name="T17" fmla="*/ 0 h 844"/>
                          <a:gd name="T18" fmla="*/ 0 w 149"/>
                          <a:gd name="T19" fmla="*/ 0 h 844"/>
                          <a:gd name="T20" fmla="*/ 0 w 149"/>
                          <a:gd name="T21" fmla="*/ 0 h 844"/>
                          <a:gd name="T22" fmla="*/ 0 w 149"/>
                          <a:gd name="T23" fmla="*/ 0 h 844"/>
                          <a:gd name="T24" fmla="*/ 0 w 149"/>
                          <a:gd name="T25" fmla="*/ 0 h 844"/>
                          <a:gd name="T26" fmla="*/ 0 w 149"/>
                          <a:gd name="T27" fmla="*/ 0 h 844"/>
                          <a:gd name="T28" fmla="*/ 0 w 149"/>
                          <a:gd name="T29" fmla="*/ 0 h 844"/>
                          <a:gd name="T30" fmla="*/ 0 w 149"/>
                          <a:gd name="T31" fmla="*/ 0 h 844"/>
                          <a:gd name="T32" fmla="*/ 0 w 149"/>
                          <a:gd name="T33" fmla="*/ 0 h 844"/>
                          <a:gd name="T34" fmla="*/ 0 w 149"/>
                          <a:gd name="T35" fmla="*/ 0 h 844"/>
                          <a:gd name="T36" fmla="*/ 0 w 149"/>
                          <a:gd name="T37" fmla="*/ 0 h 844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w 149"/>
                          <a:gd name="T58" fmla="*/ 0 h 844"/>
                          <a:gd name="T59" fmla="*/ 149 w 149"/>
                          <a:gd name="T60" fmla="*/ 844 h 844"/>
                        </a:gdLst>
                        <a:ahLst/>
                        <a:cxnLst>
                          <a:cxn ang="T38">
                            <a:pos x="T0" y="T1"/>
                          </a:cxn>
                          <a:cxn ang="T39">
                            <a:pos x="T2" y="T3"/>
                          </a:cxn>
                          <a:cxn ang="T40">
                            <a:pos x="T4" y="T5"/>
                          </a:cxn>
                          <a:cxn ang="T41">
                            <a:pos x="T6" y="T7"/>
                          </a:cxn>
                          <a:cxn ang="T42">
                            <a:pos x="T8" y="T9"/>
                          </a:cxn>
                          <a:cxn ang="T43">
                            <a:pos x="T10" y="T11"/>
                          </a:cxn>
                          <a:cxn ang="T44">
                            <a:pos x="T12" y="T13"/>
                          </a:cxn>
                          <a:cxn ang="T45">
                            <a:pos x="T14" y="T15"/>
                          </a:cxn>
                          <a:cxn ang="T46">
                            <a:pos x="T16" y="T17"/>
                          </a:cxn>
                          <a:cxn ang="T47">
                            <a:pos x="T18" y="T19"/>
                          </a:cxn>
                          <a:cxn ang="T48">
                            <a:pos x="T20" y="T21"/>
                          </a:cxn>
                          <a:cxn ang="T49">
                            <a:pos x="T22" y="T23"/>
                          </a:cxn>
                          <a:cxn ang="T50">
                            <a:pos x="T24" y="T25"/>
                          </a:cxn>
                          <a:cxn ang="T51">
                            <a:pos x="T26" y="T27"/>
                          </a:cxn>
                          <a:cxn ang="T52">
                            <a:pos x="T28" y="T29"/>
                          </a:cxn>
                          <a:cxn ang="T53">
                            <a:pos x="T30" y="T31"/>
                          </a:cxn>
                          <a:cxn ang="T54">
                            <a:pos x="T32" y="T33"/>
                          </a:cxn>
                          <a:cxn ang="T55">
                            <a:pos x="T34" y="T35"/>
                          </a:cxn>
                          <a:cxn ang="T56">
                            <a:pos x="T36" y="T37"/>
                          </a:cxn>
                        </a:cxnLst>
                        <a:rect l="T57" t="T58" r="T59" b="T60"/>
                        <a:pathLst>
                          <a:path w="149" h="844">
                            <a:moveTo>
                              <a:pt x="29" y="820"/>
                            </a:moveTo>
                            <a:lnTo>
                              <a:pt x="14" y="726"/>
                            </a:lnTo>
                            <a:lnTo>
                              <a:pt x="0" y="597"/>
                            </a:lnTo>
                            <a:lnTo>
                              <a:pt x="4" y="439"/>
                            </a:lnTo>
                            <a:lnTo>
                              <a:pt x="14" y="287"/>
                            </a:lnTo>
                            <a:lnTo>
                              <a:pt x="39" y="169"/>
                            </a:lnTo>
                            <a:lnTo>
                              <a:pt x="71" y="75"/>
                            </a:lnTo>
                            <a:lnTo>
                              <a:pt x="110" y="0"/>
                            </a:lnTo>
                            <a:lnTo>
                              <a:pt x="149" y="47"/>
                            </a:lnTo>
                            <a:lnTo>
                              <a:pt x="110" y="122"/>
                            </a:lnTo>
                            <a:lnTo>
                              <a:pt x="91" y="187"/>
                            </a:lnTo>
                            <a:lnTo>
                              <a:pt x="68" y="303"/>
                            </a:lnTo>
                            <a:lnTo>
                              <a:pt x="52" y="470"/>
                            </a:lnTo>
                            <a:lnTo>
                              <a:pt x="52" y="602"/>
                            </a:lnTo>
                            <a:lnTo>
                              <a:pt x="61" y="704"/>
                            </a:lnTo>
                            <a:lnTo>
                              <a:pt x="78" y="771"/>
                            </a:lnTo>
                            <a:lnTo>
                              <a:pt x="91" y="826"/>
                            </a:lnTo>
                            <a:lnTo>
                              <a:pt x="32" y="844"/>
                            </a:lnTo>
                            <a:lnTo>
                              <a:pt x="29" y="82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79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59" y="1136"/>
                        <a:ext cx="19" cy="107"/>
                      </a:xfrm>
                      <a:custGeom>
                        <a:avLst/>
                        <a:gdLst>
                          <a:gd name="T0" fmla="*/ 0 w 112"/>
                          <a:gd name="T1" fmla="*/ 0 h 750"/>
                          <a:gd name="T2" fmla="*/ 0 w 112"/>
                          <a:gd name="T3" fmla="*/ 0 h 750"/>
                          <a:gd name="T4" fmla="*/ 0 w 112"/>
                          <a:gd name="T5" fmla="*/ 0 h 750"/>
                          <a:gd name="T6" fmla="*/ 0 w 112"/>
                          <a:gd name="T7" fmla="*/ 0 h 750"/>
                          <a:gd name="T8" fmla="*/ 0 w 112"/>
                          <a:gd name="T9" fmla="*/ 0 h 750"/>
                          <a:gd name="T10" fmla="*/ 0 w 112"/>
                          <a:gd name="T11" fmla="*/ 0 h 750"/>
                          <a:gd name="T12" fmla="*/ 0 w 112"/>
                          <a:gd name="T13" fmla="*/ 0 h 750"/>
                          <a:gd name="T14" fmla="*/ 0 w 112"/>
                          <a:gd name="T15" fmla="*/ 0 h 750"/>
                          <a:gd name="T16" fmla="*/ 0 w 112"/>
                          <a:gd name="T17" fmla="*/ 0 h 750"/>
                          <a:gd name="T18" fmla="*/ 0 w 112"/>
                          <a:gd name="T19" fmla="*/ 0 h 750"/>
                          <a:gd name="T20" fmla="*/ 0 w 112"/>
                          <a:gd name="T21" fmla="*/ 0 h 750"/>
                          <a:gd name="T22" fmla="*/ 0 w 112"/>
                          <a:gd name="T23" fmla="*/ 0 h 750"/>
                          <a:gd name="T24" fmla="*/ 0 w 112"/>
                          <a:gd name="T25" fmla="*/ 0 h 750"/>
                          <a:gd name="T26" fmla="*/ 0 w 112"/>
                          <a:gd name="T27" fmla="*/ 0 h 750"/>
                          <a:gd name="T28" fmla="*/ 0 w 112"/>
                          <a:gd name="T29" fmla="*/ 0 h 750"/>
                          <a:gd name="T30" fmla="*/ 0 w 112"/>
                          <a:gd name="T31" fmla="*/ 0 h 750"/>
                          <a:gd name="T32" fmla="*/ 0 w 112"/>
                          <a:gd name="T33" fmla="*/ 0 h 750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w 112"/>
                          <a:gd name="T52" fmla="*/ 0 h 750"/>
                          <a:gd name="T53" fmla="*/ 112 w 112"/>
                          <a:gd name="T54" fmla="*/ 750 h 750"/>
                        </a:gdLst>
                        <a:ahLst/>
                        <a:cxnLst>
                          <a:cxn ang="T34">
                            <a:pos x="T0" y="T1"/>
                          </a:cxn>
                          <a:cxn ang="T35">
                            <a:pos x="T2" y="T3"/>
                          </a:cxn>
                          <a:cxn ang="T36">
                            <a:pos x="T4" y="T5"/>
                          </a:cxn>
                          <a:cxn ang="T37">
                            <a:pos x="T6" y="T7"/>
                          </a:cxn>
                          <a:cxn ang="T38">
                            <a:pos x="T8" y="T9"/>
                          </a:cxn>
                          <a:cxn ang="T39">
                            <a:pos x="T10" y="T11"/>
                          </a:cxn>
                          <a:cxn ang="T40">
                            <a:pos x="T12" y="T13"/>
                          </a:cxn>
                          <a:cxn ang="T41">
                            <a:pos x="T14" y="T15"/>
                          </a:cxn>
                          <a:cxn ang="T42">
                            <a:pos x="T16" y="T17"/>
                          </a:cxn>
                          <a:cxn ang="T43">
                            <a:pos x="T18" y="T19"/>
                          </a:cxn>
                          <a:cxn ang="T44">
                            <a:pos x="T20" y="T21"/>
                          </a:cxn>
                          <a:cxn ang="T45">
                            <a:pos x="T22" y="T23"/>
                          </a:cxn>
                          <a:cxn ang="T46">
                            <a:pos x="T24" y="T25"/>
                          </a:cxn>
                          <a:cxn ang="T47">
                            <a:pos x="T26" y="T27"/>
                          </a:cxn>
                          <a:cxn ang="T48">
                            <a:pos x="T28" y="T29"/>
                          </a:cxn>
                          <a:cxn ang="T49">
                            <a:pos x="T30" y="T31"/>
                          </a:cxn>
                          <a:cxn ang="T50">
                            <a:pos x="T32" y="T33"/>
                          </a:cxn>
                        </a:cxnLst>
                        <a:rect l="T51" t="T52" r="T53" b="T54"/>
                        <a:pathLst>
                          <a:path w="112" h="750">
                            <a:moveTo>
                              <a:pt x="32" y="742"/>
                            </a:moveTo>
                            <a:lnTo>
                              <a:pt x="8" y="619"/>
                            </a:lnTo>
                            <a:lnTo>
                              <a:pt x="0" y="485"/>
                            </a:lnTo>
                            <a:lnTo>
                              <a:pt x="0" y="357"/>
                            </a:lnTo>
                            <a:lnTo>
                              <a:pt x="8" y="246"/>
                            </a:lnTo>
                            <a:lnTo>
                              <a:pt x="18" y="131"/>
                            </a:lnTo>
                            <a:lnTo>
                              <a:pt x="52" y="41"/>
                            </a:lnTo>
                            <a:lnTo>
                              <a:pt x="72" y="0"/>
                            </a:lnTo>
                            <a:lnTo>
                              <a:pt x="112" y="0"/>
                            </a:lnTo>
                            <a:lnTo>
                              <a:pt x="82" y="123"/>
                            </a:lnTo>
                            <a:lnTo>
                              <a:pt x="72" y="226"/>
                            </a:lnTo>
                            <a:lnTo>
                              <a:pt x="68" y="355"/>
                            </a:lnTo>
                            <a:lnTo>
                              <a:pt x="68" y="485"/>
                            </a:lnTo>
                            <a:lnTo>
                              <a:pt x="72" y="635"/>
                            </a:lnTo>
                            <a:lnTo>
                              <a:pt x="82" y="719"/>
                            </a:lnTo>
                            <a:lnTo>
                              <a:pt x="92" y="750"/>
                            </a:lnTo>
                            <a:lnTo>
                              <a:pt x="32" y="742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80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81" y="1134"/>
                        <a:ext cx="19" cy="113"/>
                      </a:xfrm>
                      <a:custGeom>
                        <a:avLst/>
                        <a:gdLst>
                          <a:gd name="T0" fmla="*/ 0 w 112"/>
                          <a:gd name="T1" fmla="*/ 0 h 790"/>
                          <a:gd name="T2" fmla="*/ 0 w 112"/>
                          <a:gd name="T3" fmla="*/ 0 h 790"/>
                          <a:gd name="T4" fmla="*/ 0 w 112"/>
                          <a:gd name="T5" fmla="*/ 0 h 790"/>
                          <a:gd name="T6" fmla="*/ 0 w 112"/>
                          <a:gd name="T7" fmla="*/ 0 h 790"/>
                          <a:gd name="T8" fmla="*/ 0 w 112"/>
                          <a:gd name="T9" fmla="*/ 0 h 790"/>
                          <a:gd name="T10" fmla="*/ 0 w 112"/>
                          <a:gd name="T11" fmla="*/ 0 h 790"/>
                          <a:gd name="T12" fmla="*/ 0 w 112"/>
                          <a:gd name="T13" fmla="*/ 0 h 790"/>
                          <a:gd name="T14" fmla="*/ 0 w 112"/>
                          <a:gd name="T15" fmla="*/ 0 h 790"/>
                          <a:gd name="T16" fmla="*/ 0 w 112"/>
                          <a:gd name="T17" fmla="*/ 0 h 790"/>
                          <a:gd name="T18" fmla="*/ 0 w 112"/>
                          <a:gd name="T19" fmla="*/ 0 h 790"/>
                          <a:gd name="T20" fmla="*/ 0 w 112"/>
                          <a:gd name="T21" fmla="*/ 0 h 790"/>
                          <a:gd name="T22" fmla="*/ 0 w 112"/>
                          <a:gd name="T23" fmla="*/ 0 h 790"/>
                          <a:gd name="T24" fmla="*/ 0 w 112"/>
                          <a:gd name="T25" fmla="*/ 0 h 790"/>
                          <a:gd name="T26" fmla="*/ 0 w 112"/>
                          <a:gd name="T27" fmla="*/ 0 h 790"/>
                          <a:gd name="T28" fmla="*/ 0 w 112"/>
                          <a:gd name="T29" fmla="*/ 0 h 790"/>
                          <a:gd name="T30" fmla="*/ 0 w 112"/>
                          <a:gd name="T31" fmla="*/ 0 h 790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w 112"/>
                          <a:gd name="T49" fmla="*/ 0 h 790"/>
                          <a:gd name="T50" fmla="*/ 112 w 112"/>
                          <a:gd name="T51" fmla="*/ 790 h 790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T48" t="T49" r="T50" b="T51"/>
                        <a:pathLst>
                          <a:path w="112" h="790">
                            <a:moveTo>
                              <a:pt x="39" y="754"/>
                            </a:moveTo>
                            <a:lnTo>
                              <a:pt x="12" y="616"/>
                            </a:lnTo>
                            <a:lnTo>
                              <a:pt x="2" y="483"/>
                            </a:lnTo>
                            <a:lnTo>
                              <a:pt x="0" y="346"/>
                            </a:lnTo>
                            <a:lnTo>
                              <a:pt x="0" y="191"/>
                            </a:lnTo>
                            <a:lnTo>
                              <a:pt x="19" y="82"/>
                            </a:lnTo>
                            <a:lnTo>
                              <a:pt x="29" y="6"/>
                            </a:lnTo>
                            <a:lnTo>
                              <a:pt x="79" y="0"/>
                            </a:lnTo>
                            <a:lnTo>
                              <a:pt x="69" y="75"/>
                            </a:lnTo>
                            <a:lnTo>
                              <a:pt x="49" y="200"/>
                            </a:lnTo>
                            <a:lnTo>
                              <a:pt x="52" y="321"/>
                            </a:lnTo>
                            <a:lnTo>
                              <a:pt x="69" y="483"/>
                            </a:lnTo>
                            <a:lnTo>
                              <a:pt x="82" y="621"/>
                            </a:lnTo>
                            <a:lnTo>
                              <a:pt x="99" y="698"/>
                            </a:lnTo>
                            <a:lnTo>
                              <a:pt x="112" y="790"/>
                            </a:lnTo>
                            <a:lnTo>
                              <a:pt x="39" y="754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81" name="Freeform 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00" y="1137"/>
                        <a:ext cx="13" cy="36"/>
                      </a:xfrm>
                      <a:custGeom>
                        <a:avLst/>
                        <a:gdLst>
                          <a:gd name="T0" fmla="*/ 0 w 76"/>
                          <a:gd name="T1" fmla="*/ 0 h 252"/>
                          <a:gd name="T2" fmla="*/ 0 w 76"/>
                          <a:gd name="T3" fmla="*/ 0 h 252"/>
                          <a:gd name="T4" fmla="*/ 0 w 76"/>
                          <a:gd name="T5" fmla="*/ 0 h 252"/>
                          <a:gd name="T6" fmla="*/ 0 w 76"/>
                          <a:gd name="T7" fmla="*/ 0 h 252"/>
                          <a:gd name="T8" fmla="*/ 0 w 76"/>
                          <a:gd name="T9" fmla="*/ 0 h 252"/>
                          <a:gd name="T10" fmla="*/ 0 w 76"/>
                          <a:gd name="T11" fmla="*/ 0 h 252"/>
                          <a:gd name="T12" fmla="*/ 0 w 76"/>
                          <a:gd name="T13" fmla="*/ 0 h 252"/>
                          <a:gd name="T14" fmla="*/ 0 w 76"/>
                          <a:gd name="T15" fmla="*/ 0 h 252"/>
                          <a:gd name="T16" fmla="*/ 0 w 76"/>
                          <a:gd name="T17" fmla="*/ 0 h 252"/>
                          <a:gd name="T18" fmla="*/ 0 w 76"/>
                          <a:gd name="T19" fmla="*/ 0 h 252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w 76"/>
                          <a:gd name="T31" fmla="*/ 0 h 252"/>
                          <a:gd name="T32" fmla="*/ 76 w 76"/>
                          <a:gd name="T33" fmla="*/ 252 h 252"/>
                        </a:gdLst>
                        <a:ahLst/>
                        <a:cxnLst>
                          <a:cxn ang="T20">
                            <a:pos x="T0" y="T1"/>
                          </a:cxn>
                          <a:cxn ang="T21">
                            <a:pos x="T2" y="T3"/>
                          </a:cxn>
                          <a:cxn ang="T22">
                            <a:pos x="T4" y="T5"/>
                          </a:cxn>
                          <a:cxn ang="T23">
                            <a:pos x="T6" y="T7"/>
                          </a:cxn>
                          <a:cxn ang="T24">
                            <a:pos x="T8" y="T9"/>
                          </a:cxn>
                          <a:cxn ang="T25">
                            <a:pos x="T10" y="T11"/>
                          </a:cxn>
                          <a:cxn ang="T26">
                            <a:pos x="T12" y="T13"/>
                          </a:cxn>
                          <a:cxn ang="T27">
                            <a:pos x="T14" y="T15"/>
                          </a:cxn>
                          <a:cxn ang="T28">
                            <a:pos x="T16" y="T17"/>
                          </a:cxn>
                          <a:cxn ang="T29">
                            <a:pos x="T18" y="T19"/>
                          </a:cxn>
                        </a:cxnLst>
                        <a:rect l="T30" t="T31" r="T32" b="T33"/>
                        <a:pathLst>
                          <a:path w="76" h="252">
                            <a:moveTo>
                              <a:pt x="20" y="0"/>
                            </a:moveTo>
                            <a:lnTo>
                              <a:pt x="0" y="73"/>
                            </a:lnTo>
                            <a:lnTo>
                              <a:pt x="0" y="143"/>
                            </a:lnTo>
                            <a:lnTo>
                              <a:pt x="10" y="226"/>
                            </a:lnTo>
                            <a:lnTo>
                              <a:pt x="20" y="252"/>
                            </a:lnTo>
                            <a:lnTo>
                              <a:pt x="70" y="203"/>
                            </a:lnTo>
                            <a:lnTo>
                              <a:pt x="50" y="125"/>
                            </a:lnTo>
                            <a:lnTo>
                              <a:pt x="57" y="47"/>
                            </a:lnTo>
                            <a:lnTo>
                              <a:pt x="76" y="11"/>
                            </a:lnTo>
                            <a:lnTo>
                              <a:pt x="2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82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21" y="1143"/>
                        <a:ext cx="13" cy="27"/>
                      </a:xfrm>
                      <a:custGeom>
                        <a:avLst/>
                        <a:gdLst>
                          <a:gd name="T0" fmla="*/ 0 w 78"/>
                          <a:gd name="T1" fmla="*/ 0 h 194"/>
                          <a:gd name="T2" fmla="*/ 0 w 78"/>
                          <a:gd name="T3" fmla="*/ 0 h 194"/>
                          <a:gd name="T4" fmla="*/ 0 w 78"/>
                          <a:gd name="T5" fmla="*/ 0 h 194"/>
                          <a:gd name="T6" fmla="*/ 0 w 78"/>
                          <a:gd name="T7" fmla="*/ 0 h 194"/>
                          <a:gd name="T8" fmla="*/ 0 w 78"/>
                          <a:gd name="T9" fmla="*/ 0 h 194"/>
                          <a:gd name="T10" fmla="*/ 0 w 78"/>
                          <a:gd name="T11" fmla="*/ 0 h 194"/>
                          <a:gd name="T12" fmla="*/ 0 w 78"/>
                          <a:gd name="T13" fmla="*/ 0 h 194"/>
                          <a:gd name="T14" fmla="*/ 0 w 78"/>
                          <a:gd name="T15" fmla="*/ 0 h 194"/>
                          <a:gd name="T16" fmla="*/ 0 w 78"/>
                          <a:gd name="T17" fmla="*/ 0 h 194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78"/>
                          <a:gd name="T28" fmla="*/ 0 h 194"/>
                          <a:gd name="T29" fmla="*/ 78 w 78"/>
                          <a:gd name="T30" fmla="*/ 194 h 194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78" h="194">
                            <a:moveTo>
                              <a:pt x="20" y="0"/>
                            </a:moveTo>
                            <a:lnTo>
                              <a:pt x="0" y="65"/>
                            </a:lnTo>
                            <a:lnTo>
                              <a:pt x="0" y="132"/>
                            </a:lnTo>
                            <a:lnTo>
                              <a:pt x="20" y="181"/>
                            </a:lnTo>
                            <a:lnTo>
                              <a:pt x="78" y="194"/>
                            </a:lnTo>
                            <a:lnTo>
                              <a:pt x="56" y="148"/>
                            </a:lnTo>
                            <a:lnTo>
                              <a:pt x="59" y="78"/>
                            </a:lnTo>
                            <a:lnTo>
                              <a:pt x="78" y="25"/>
                            </a:lnTo>
                            <a:lnTo>
                              <a:pt x="2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83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42" y="1152"/>
                        <a:ext cx="10" cy="24"/>
                      </a:xfrm>
                      <a:custGeom>
                        <a:avLst/>
                        <a:gdLst>
                          <a:gd name="T0" fmla="*/ 0 w 60"/>
                          <a:gd name="T1" fmla="*/ 0 h 169"/>
                          <a:gd name="T2" fmla="*/ 0 w 60"/>
                          <a:gd name="T3" fmla="*/ 0 h 169"/>
                          <a:gd name="T4" fmla="*/ 0 w 60"/>
                          <a:gd name="T5" fmla="*/ 0 h 169"/>
                          <a:gd name="T6" fmla="*/ 0 w 60"/>
                          <a:gd name="T7" fmla="*/ 0 h 169"/>
                          <a:gd name="T8" fmla="*/ 0 w 60"/>
                          <a:gd name="T9" fmla="*/ 0 h 169"/>
                          <a:gd name="T10" fmla="*/ 0 w 60"/>
                          <a:gd name="T11" fmla="*/ 0 h 169"/>
                          <a:gd name="T12" fmla="*/ 0 w 60"/>
                          <a:gd name="T13" fmla="*/ 0 h 169"/>
                          <a:gd name="T14" fmla="*/ 0 w 60"/>
                          <a:gd name="T15" fmla="*/ 0 h 169"/>
                          <a:gd name="T16" fmla="*/ 0 w 60"/>
                          <a:gd name="T17" fmla="*/ 0 h 169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60"/>
                          <a:gd name="T28" fmla="*/ 0 h 169"/>
                          <a:gd name="T29" fmla="*/ 60 w 60"/>
                          <a:gd name="T30" fmla="*/ 169 h 169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60" h="169">
                            <a:moveTo>
                              <a:pt x="13" y="0"/>
                            </a:moveTo>
                            <a:lnTo>
                              <a:pt x="0" y="36"/>
                            </a:lnTo>
                            <a:lnTo>
                              <a:pt x="0" y="101"/>
                            </a:lnTo>
                            <a:lnTo>
                              <a:pt x="9" y="153"/>
                            </a:lnTo>
                            <a:lnTo>
                              <a:pt x="60" y="169"/>
                            </a:lnTo>
                            <a:lnTo>
                              <a:pt x="39" y="117"/>
                            </a:lnTo>
                            <a:lnTo>
                              <a:pt x="39" y="62"/>
                            </a:lnTo>
                            <a:lnTo>
                              <a:pt x="51" y="13"/>
                            </a:lnTo>
                            <a:lnTo>
                              <a:pt x="13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272" name="AutoShape 49"/>
                  <p:cNvSpPr>
                    <a:spLocks noChangeArrowheads="1"/>
                  </p:cNvSpPr>
                  <p:nvPr/>
                </p:nvSpPr>
                <p:spPr bwMode="auto">
                  <a:xfrm rot="-550120">
                    <a:off x="3742" y="2069"/>
                    <a:ext cx="233" cy="22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73" name="Freeform 32"/>
                  <p:cNvSpPr>
                    <a:spLocks/>
                  </p:cNvSpPr>
                  <p:nvPr/>
                </p:nvSpPr>
                <p:spPr bwMode="auto">
                  <a:xfrm rot="-1485850">
                    <a:off x="3833" y="1979"/>
                    <a:ext cx="403" cy="289"/>
                  </a:xfrm>
                  <a:custGeom>
                    <a:avLst/>
                    <a:gdLst>
                      <a:gd name="T0" fmla="*/ 2 w 491"/>
                      <a:gd name="T1" fmla="*/ 1 h 412"/>
                      <a:gd name="T2" fmla="*/ 2 w 491"/>
                      <a:gd name="T3" fmla="*/ 1 h 412"/>
                      <a:gd name="T4" fmla="*/ 2 w 491"/>
                      <a:gd name="T5" fmla="*/ 1 h 412"/>
                      <a:gd name="T6" fmla="*/ 2 w 491"/>
                      <a:gd name="T7" fmla="*/ 0 h 412"/>
                      <a:gd name="T8" fmla="*/ 2 w 491"/>
                      <a:gd name="T9" fmla="*/ 0 h 412"/>
                      <a:gd name="T10" fmla="*/ 2 w 491"/>
                      <a:gd name="T11" fmla="*/ 1 h 412"/>
                      <a:gd name="T12" fmla="*/ 2 w 491"/>
                      <a:gd name="T13" fmla="*/ 1 h 412"/>
                      <a:gd name="T14" fmla="*/ 2 w 491"/>
                      <a:gd name="T15" fmla="*/ 1 h 412"/>
                      <a:gd name="T16" fmla="*/ 2 w 491"/>
                      <a:gd name="T17" fmla="*/ 1 h 412"/>
                      <a:gd name="T18" fmla="*/ 2 w 491"/>
                      <a:gd name="T19" fmla="*/ 1 h 412"/>
                      <a:gd name="T20" fmla="*/ 2 w 491"/>
                      <a:gd name="T21" fmla="*/ 1 h 412"/>
                      <a:gd name="T22" fmla="*/ 2 w 491"/>
                      <a:gd name="T23" fmla="*/ 1 h 412"/>
                      <a:gd name="T24" fmla="*/ 2 w 491"/>
                      <a:gd name="T25" fmla="*/ 1 h 412"/>
                      <a:gd name="T26" fmla="*/ 2 w 491"/>
                      <a:gd name="T27" fmla="*/ 1 h 412"/>
                      <a:gd name="T28" fmla="*/ 2 w 491"/>
                      <a:gd name="T29" fmla="*/ 1 h 412"/>
                      <a:gd name="T30" fmla="*/ 2 w 491"/>
                      <a:gd name="T31" fmla="*/ 1 h 412"/>
                      <a:gd name="T32" fmla="*/ 2 w 491"/>
                      <a:gd name="T33" fmla="*/ 1 h 412"/>
                      <a:gd name="T34" fmla="*/ 2 w 491"/>
                      <a:gd name="T35" fmla="*/ 1 h 412"/>
                      <a:gd name="T36" fmla="*/ 2 w 491"/>
                      <a:gd name="T37" fmla="*/ 1 h 412"/>
                      <a:gd name="T38" fmla="*/ 0 w 491"/>
                      <a:gd name="T39" fmla="*/ 1 h 412"/>
                      <a:gd name="T40" fmla="*/ 0 w 491"/>
                      <a:gd name="T41" fmla="*/ 1 h 412"/>
                      <a:gd name="T42" fmla="*/ 2 w 491"/>
                      <a:gd name="T43" fmla="*/ 1 h 412"/>
                      <a:gd name="T44" fmla="*/ 2 w 491"/>
                      <a:gd name="T45" fmla="*/ 1 h 412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491"/>
                      <a:gd name="T70" fmla="*/ 0 h 412"/>
                      <a:gd name="T71" fmla="*/ 491 w 491"/>
                      <a:gd name="T72" fmla="*/ 412 h 412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491" h="412">
                        <a:moveTo>
                          <a:pt x="170" y="99"/>
                        </a:moveTo>
                        <a:lnTo>
                          <a:pt x="195" y="43"/>
                        </a:lnTo>
                        <a:lnTo>
                          <a:pt x="264" y="7"/>
                        </a:lnTo>
                        <a:lnTo>
                          <a:pt x="312" y="0"/>
                        </a:lnTo>
                        <a:lnTo>
                          <a:pt x="364" y="0"/>
                        </a:lnTo>
                        <a:lnTo>
                          <a:pt x="452" y="31"/>
                        </a:lnTo>
                        <a:lnTo>
                          <a:pt x="491" y="112"/>
                        </a:lnTo>
                        <a:lnTo>
                          <a:pt x="472" y="219"/>
                        </a:lnTo>
                        <a:lnTo>
                          <a:pt x="410" y="312"/>
                        </a:lnTo>
                        <a:lnTo>
                          <a:pt x="345" y="376"/>
                        </a:lnTo>
                        <a:lnTo>
                          <a:pt x="276" y="403"/>
                        </a:lnTo>
                        <a:lnTo>
                          <a:pt x="224" y="412"/>
                        </a:lnTo>
                        <a:lnTo>
                          <a:pt x="170" y="396"/>
                        </a:lnTo>
                        <a:lnTo>
                          <a:pt x="128" y="352"/>
                        </a:lnTo>
                        <a:lnTo>
                          <a:pt x="108" y="297"/>
                        </a:lnTo>
                        <a:lnTo>
                          <a:pt x="111" y="237"/>
                        </a:lnTo>
                        <a:lnTo>
                          <a:pt x="131" y="166"/>
                        </a:lnTo>
                        <a:lnTo>
                          <a:pt x="140" y="153"/>
                        </a:lnTo>
                        <a:lnTo>
                          <a:pt x="13" y="76"/>
                        </a:lnTo>
                        <a:lnTo>
                          <a:pt x="0" y="58"/>
                        </a:lnTo>
                        <a:lnTo>
                          <a:pt x="0" y="35"/>
                        </a:lnTo>
                        <a:lnTo>
                          <a:pt x="30" y="22"/>
                        </a:lnTo>
                        <a:lnTo>
                          <a:pt x="170" y="9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233" name="Group 52"/>
                <p:cNvGrpSpPr>
                  <a:grpSpLocks/>
                </p:cNvGrpSpPr>
                <p:nvPr/>
              </p:nvGrpSpPr>
              <p:grpSpPr bwMode="auto">
                <a:xfrm>
                  <a:off x="4187243" y="2877323"/>
                  <a:ext cx="224201" cy="468277"/>
                  <a:chOff x="3480" y="1979"/>
                  <a:chExt cx="942" cy="1451"/>
                </a:xfrm>
              </p:grpSpPr>
              <p:sp>
                <p:nvSpPr>
                  <p:cNvPr id="248" name="Freeform 33"/>
                  <p:cNvSpPr>
                    <a:spLocks/>
                  </p:cNvSpPr>
                  <p:nvPr/>
                </p:nvSpPr>
                <p:spPr bwMode="auto">
                  <a:xfrm>
                    <a:off x="4014" y="2296"/>
                    <a:ext cx="408" cy="555"/>
                  </a:xfrm>
                  <a:custGeom>
                    <a:avLst/>
                    <a:gdLst>
                      <a:gd name="T0" fmla="*/ 1 w 584"/>
                      <a:gd name="T1" fmla="*/ 1 h 789"/>
                      <a:gd name="T2" fmla="*/ 1 w 584"/>
                      <a:gd name="T3" fmla="*/ 1 h 789"/>
                      <a:gd name="T4" fmla="*/ 1 w 584"/>
                      <a:gd name="T5" fmla="*/ 1 h 789"/>
                      <a:gd name="T6" fmla="*/ 1 w 584"/>
                      <a:gd name="T7" fmla="*/ 1 h 789"/>
                      <a:gd name="T8" fmla="*/ 1 w 584"/>
                      <a:gd name="T9" fmla="*/ 1 h 789"/>
                      <a:gd name="T10" fmla="*/ 1 w 584"/>
                      <a:gd name="T11" fmla="*/ 1 h 789"/>
                      <a:gd name="T12" fmla="*/ 1 w 584"/>
                      <a:gd name="T13" fmla="*/ 1 h 789"/>
                      <a:gd name="T14" fmla="*/ 1 w 584"/>
                      <a:gd name="T15" fmla="*/ 1 h 789"/>
                      <a:gd name="T16" fmla="*/ 1 w 584"/>
                      <a:gd name="T17" fmla="*/ 1 h 789"/>
                      <a:gd name="T18" fmla="*/ 1 w 584"/>
                      <a:gd name="T19" fmla="*/ 1 h 789"/>
                      <a:gd name="T20" fmla="*/ 1 w 584"/>
                      <a:gd name="T21" fmla="*/ 1 h 789"/>
                      <a:gd name="T22" fmla="*/ 1 w 584"/>
                      <a:gd name="T23" fmla="*/ 1 h 789"/>
                      <a:gd name="T24" fmla="*/ 1 w 584"/>
                      <a:gd name="T25" fmla="*/ 1 h 789"/>
                      <a:gd name="T26" fmla="*/ 1 w 584"/>
                      <a:gd name="T27" fmla="*/ 1 h 789"/>
                      <a:gd name="T28" fmla="*/ 1 w 584"/>
                      <a:gd name="T29" fmla="*/ 1 h 789"/>
                      <a:gd name="T30" fmla="*/ 1 w 584"/>
                      <a:gd name="T31" fmla="*/ 1 h 789"/>
                      <a:gd name="T32" fmla="*/ 1 w 584"/>
                      <a:gd name="T33" fmla="*/ 1 h 789"/>
                      <a:gd name="T34" fmla="*/ 1 w 584"/>
                      <a:gd name="T35" fmla="*/ 1 h 789"/>
                      <a:gd name="T36" fmla="*/ 1 w 584"/>
                      <a:gd name="T37" fmla="*/ 1 h 789"/>
                      <a:gd name="T38" fmla="*/ 1 w 584"/>
                      <a:gd name="T39" fmla="*/ 1 h 789"/>
                      <a:gd name="T40" fmla="*/ 1 w 584"/>
                      <a:gd name="T41" fmla="*/ 1 h 789"/>
                      <a:gd name="T42" fmla="*/ 1 w 584"/>
                      <a:gd name="T43" fmla="*/ 1 h 789"/>
                      <a:gd name="T44" fmla="*/ 1 w 584"/>
                      <a:gd name="T45" fmla="*/ 1 h 789"/>
                      <a:gd name="T46" fmla="*/ 1 w 584"/>
                      <a:gd name="T47" fmla="*/ 1 h 789"/>
                      <a:gd name="T48" fmla="*/ 1 w 584"/>
                      <a:gd name="T49" fmla="*/ 1 h 789"/>
                      <a:gd name="T50" fmla="*/ 1 w 584"/>
                      <a:gd name="T51" fmla="*/ 1 h 789"/>
                      <a:gd name="T52" fmla="*/ 1 w 584"/>
                      <a:gd name="T53" fmla="*/ 1 h 789"/>
                      <a:gd name="T54" fmla="*/ 1 w 584"/>
                      <a:gd name="T55" fmla="*/ 1 h 789"/>
                      <a:gd name="T56" fmla="*/ 1 w 584"/>
                      <a:gd name="T57" fmla="*/ 1 h 789"/>
                      <a:gd name="T58" fmla="*/ 1 w 584"/>
                      <a:gd name="T59" fmla="*/ 1 h 789"/>
                      <a:gd name="T60" fmla="*/ 1 w 584"/>
                      <a:gd name="T61" fmla="*/ 1 h 789"/>
                      <a:gd name="T62" fmla="*/ 1 w 584"/>
                      <a:gd name="T63" fmla="*/ 1 h 789"/>
                      <a:gd name="T64" fmla="*/ 1 w 584"/>
                      <a:gd name="T65" fmla="*/ 1 h 789"/>
                      <a:gd name="T66" fmla="*/ 1 w 584"/>
                      <a:gd name="T67" fmla="*/ 1 h 789"/>
                      <a:gd name="T68" fmla="*/ 1 w 584"/>
                      <a:gd name="T69" fmla="*/ 1 h 789"/>
                      <a:gd name="T70" fmla="*/ 1 w 584"/>
                      <a:gd name="T71" fmla="*/ 1 h 789"/>
                      <a:gd name="T72" fmla="*/ 1 w 584"/>
                      <a:gd name="T73" fmla="*/ 1 h 789"/>
                      <a:gd name="T74" fmla="*/ 1 w 584"/>
                      <a:gd name="T75" fmla="*/ 1 h 789"/>
                      <a:gd name="T76" fmla="*/ 0 w 584"/>
                      <a:gd name="T77" fmla="*/ 1 h 789"/>
                      <a:gd name="T78" fmla="*/ 0 w 584"/>
                      <a:gd name="T79" fmla="*/ 1 h 789"/>
                      <a:gd name="T80" fmla="*/ 1 w 584"/>
                      <a:gd name="T81" fmla="*/ 0 h 789"/>
                      <a:gd name="T82" fmla="*/ 1 w 584"/>
                      <a:gd name="T83" fmla="*/ 1 h 789"/>
                      <a:gd name="T84" fmla="*/ 1 w 584"/>
                      <a:gd name="T85" fmla="*/ 1 h 789"/>
                      <a:gd name="T86" fmla="*/ 1 w 584"/>
                      <a:gd name="T87" fmla="*/ 1 h 789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584"/>
                      <a:gd name="T133" fmla="*/ 0 h 789"/>
                      <a:gd name="T134" fmla="*/ 584 w 584"/>
                      <a:gd name="T135" fmla="*/ 789 h 789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584" h="789">
                        <a:moveTo>
                          <a:pt x="71" y="13"/>
                        </a:moveTo>
                        <a:lnTo>
                          <a:pt x="207" y="46"/>
                        </a:lnTo>
                        <a:lnTo>
                          <a:pt x="352" y="128"/>
                        </a:lnTo>
                        <a:lnTo>
                          <a:pt x="436" y="199"/>
                        </a:lnTo>
                        <a:lnTo>
                          <a:pt x="523" y="284"/>
                        </a:lnTo>
                        <a:lnTo>
                          <a:pt x="565" y="345"/>
                        </a:lnTo>
                        <a:lnTo>
                          <a:pt x="584" y="427"/>
                        </a:lnTo>
                        <a:lnTo>
                          <a:pt x="572" y="461"/>
                        </a:lnTo>
                        <a:lnTo>
                          <a:pt x="526" y="504"/>
                        </a:lnTo>
                        <a:lnTo>
                          <a:pt x="416" y="530"/>
                        </a:lnTo>
                        <a:lnTo>
                          <a:pt x="301" y="545"/>
                        </a:lnTo>
                        <a:lnTo>
                          <a:pt x="236" y="551"/>
                        </a:lnTo>
                        <a:lnTo>
                          <a:pt x="255" y="589"/>
                        </a:lnTo>
                        <a:lnTo>
                          <a:pt x="323" y="653"/>
                        </a:lnTo>
                        <a:lnTo>
                          <a:pt x="381" y="691"/>
                        </a:lnTo>
                        <a:lnTo>
                          <a:pt x="445" y="730"/>
                        </a:lnTo>
                        <a:lnTo>
                          <a:pt x="455" y="766"/>
                        </a:lnTo>
                        <a:lnTo>
                          <a:pt x="426" y="789"/>
                        </a:lnTo>
                        <a:lnTo>
                          <a:pt x="377" y="773"/>
                        </a:lnTo>
                        <a:lnTo>
                          <a:pt x="274" y="681"/>
                        </a:lnTo>
                        <a:lnTo>
                          <a:pt x="223" y="629"/>
                        </a:lnTo>
                        <a:lnTo>
                          <a:pt x="188" y="551"/>
                        </a:lnTo>
                        <a:lnTo>
                          <a:pt x="198" y="522"/>
                        </a:lnTo>
                        <a:lnTo>
                          <a:pt x="252" y="512"/>
                        </a:lnTo>
                        <a:lnTo>
                          <a:pt x="349" y="507"/>
                        </a:lnTo>
                        <a:lnTo>
                          <a:pt x="440" y="489"/>
                        </a:lnTo>
                        <a:lnTo>
                          <a:pt x="487" y="465"/>
                        </a:lnTo>
                        <a:lnTo>
                          <a:pt x="523" y="430"/>
                        </a:lnTo>
                        <a:lnTo>
                          <a:pt x="523" y="396"/>
                        </a:lnTo>
                        <a:lnTo>
                          <a:pt x="507" y="338"/>
                        </a:lnTo>
                        <a:lnTo>
                          <a:pt x="469" y="299"/>
                        </a:lnTo>
                        <a:lnTo>
                          <a:pt x="436" y="258"/>
                        </a:lnTo>
                        <a:lnTo>
                          <a:pt x="387" y="228"/>
                        </a:lnTo>
                        <a:lnTo>
                          <a:pt x="323" y="177"/>
                        </a:lnTo>
                        <a:lnTo>
                          <a:pt x="245" y="138"/>
                        </a:lnTo>
                        <a:lnTo>
                          <a:pt x="174" y="120"/>
                        </a:lnTo>
                        <a:lnTo>
                          <a:pt x="88" y="108"/>
                        </a:lnTo>
                        <a:lnTo>
                          <a:pt x="33" y="90"/>
                        </a:lnTo>
                        <a:lnTo>
                          <a:pt x="0" y="59"/>
                        </a:lnTo>
                        <a:lnTo>
                          <a:pt x="0" y="15"/>
                        </a:lnTo>
                        <a:lnTo>
                          <a:pt x="33" y="0"/>
                        </a:lnTo>
                        <a:lnTo>
                          <a:pt x="98" y="13"/>
                        </a:lnTo>
                        <a:lnTo>
                          <a:pt x="107" y="15"/>
                        </a:lnTo>
                        <a:lnTo>
                          <a:pt x="71" y="1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49" name="Freeform 34"/>
                  <p:cNvSpPr>
                    <a:spLocks/>
                  </p:cNvSpPr>
                  <p:nvPr/>
                </p:nvSpPr>
                <p:spPr bwMode="auto">
                  <a:xfrm rot="-3935891">
                    <a:off x="3521" y="2155"/>
                    <a:ext cx="388" cy="470"/>
                  </a:xfrm>
                  <a:custGeom>
                    <a:avLst/>
                    <a:gdLst>
                      <a:gd name="T0" fmla="*/ 1 w 677"/>
                      <a:gd name="T1" fmla="*/ 1 h 895"/>
                      <a:gd name="T2" fmla="*/ 1 w 677"/>
                      <a:gd name="T3" fmla="*/ 1 h 895"/>
                      <a:gd name="T4" fmla="*/ 1 w 677"/>
                      <a:gd name="T5" fmla="*/ 1 h 895"/>
                      <a:gd name="T6" fmla="*/ 1 w 677"/>
                      <a:gd name="T7" fmla="*/ 1 h 895"/>
                      <a:gd name="T8" fmla="*/ 1 w 677"/>
                      <a:gd name="T9" fmla="*/ 1 h 895"/>
                      <a:gd name="T10" fmla="*/ 1 w 677"/>
                      <a:gd name="T11" fmla="*/ 1 h 895"/>
                      <a:gd name="T12" fmla="*/ 1 w 677"/>
                      <a:gd name="T13" fmla="*/ 1 h 895"/>
                      <a:gd name="T14" fmla="*/ 1 w 677"/>
                      <a:gd name="T15" fmla="*/ 1 h 895"/>
                      <a:gd name="T16" fmla="*/ 1 w 677"/>
                      <a:gd name="T17" fmla="*/ 1 h 895"/>
                      <a:gd name="T18" fmla="*/ 1 w 677"/>
                      <a:gd name="T19" fmla="*/ 1 h 895"/>
                      <a:gd name="T20" fmla="*/ 1 w 677"/>
                      <a:gd name="T21" fmla="*/ 1 h 895"/>
                      <a:gd name="T22" fmla="*/ 1 w 677"/>
                      <a:gd name="T23" fmla="*/ 1 h 895"/>
                      <a:gd name="T24" fmla="*/ 1 w 677"/>
                      <a:gd name="T25" fmla="*/ 1 h 895"/>
                      <a:gd name="T26" fmla="*/ 1 w 677"/>
                      <a:gd name="T27" fmla="*/ 1 h 895"/>
                      <a:gd name="T28" fmla="*/ 1 w 677"/>
                      <a:gd name="T29" fmla="*/ 1 h 895"/>
                      <a:gd name="T30" fmla="*/ 1 w 677"/>
                      <a:gd name="T31" fmla="*/ 1 h 895"/>
                      <a:gd name="T32" fmla="*/ 1 w 677"/>
                      <a:gd name="T33" fmla="*/ 1 h 895"/>
                      <a:gd name="T34" fmla="*/ 0 w 677"/>
                      <a:gd name="T35" fmla="*/ 1 h 895"/>
                      <a:gd name="T36" fmla="*/ 1 w 677"/>
                      <a:gd name="T37" fmla="*/ 1 h 895"/>
                      <a:gd name="T38" fmla="*/ 1 w 677"/>
                      <a:gd name="T39" fmla="*/ 1 h 895"/>
                      <a:gd name="T40" fmla="*/ 1 w 677"/>
                      <a:gd name="T41" fmla="*/ 0 h 895"/>
                      <a:gd name="T42" fmla="*/ 1 w 677"/>
                      <a:gd name="T43" fmla="*/ 1 h 895"/>
                      <a:gd name="T44" fmla="*/ 1 w 677"/>
                      <a:gd name="T45" fmla="*/ 1 h 895"/>
                      <a:gd name="T46" fmla="*/ 1 w 677"/>
                      <a:gd name="T47" fmla="*/ 1 h 895"/>
                      <a:gd name="T48" fmla="*/ 1 w 677"/>
                      <a:gd name="T49" fmla="*/ 1 h 895"/>
                      <a:gd name="T50" fmla="*/ 1 w 677"/>
                      <a:gd name="T51" fmla="*/ 1 h 895"/>
                      <a:gd name="T52" fmla="*/ 1 w 677"/>
                      <a:gd name="T53" fmla="*/ 1 h 895"/>
                      <a:gd name="T54" fmla="*/ 1 w 677"/>
                      <a:gd name="T55" fmla="*/ 1 h 895"/>
                      <a:gd name="T56" fmla="*/ 1 w 677"/>
                      <a:gd name="T57" fmla="*/ 1 h 895"/>
                      <a:gd name="T58" fmla="*/ 1 w 677"/>
                      <a:gd name="T59" fmla="*/ 1 h 895"/>
                      <a:gd name="T60" fmla="*/ 1 w 677"/>
                      <a:gd name="T61" fmla="*/ 1 h 895"/>
                      <a:gd name="T62" fmla="*/ 1 w 677"/>
                      <a:gd name="T63" fmla="*/ 1 h 895"/>
                      <a:gd name="T64" fmla="*/ 1 w 677"/>
                      <a:gd name="T65" fmla="*/ 1 h 895"/>
                      <a:gd name="T66" fmla="*/ 1 w 677"/>
                      <a:gd name="T67" fmla="*/ 1 h 895"/>
                      <a:gd name="T68" fmla="*/ 1 w 677"/>
                      <a:gd name="T69" fmla="*/ 1 h 895"/>
                      <a:gd name="T70" fmla="*/ 1 w 677"/>
                      <a:gd name="T71" fmla="*/ 1 h 895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677"/>
                      <a:gd name="T109" fmla="*/ 0 h 895"/>
                      <a:gd name="T110" fmla="*/ 677 w 677"/>
                      <a:gd name="T111" fmla="*/ 895 h 895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677" h="895">
                        <a:moveTo>
                          <a:pt x="620" y="769"/>
                        </a:moveTo>
                        <a:lnTo>
                          <a:pt x="671" y="810"/>
                        </a:lnTo>
                        <a:lnTo>
                          <a:pt x="677" y="849"/>
                        </a:lnTo>
                        <a:lnTo>
                          <a:pt x="659" y="887"/>
                        </a:lnTo>
                        <a:lnTo>
                          <a:pt x="603" y="895"/>
                        </a:lnTo>
                        <a:lnTo>
                          <a:pt x="532" y="818"/>
                        </a:lnTo>
                        <a:lnTo>
                          <a:pt x="503" y="753"/>
                        </a:lnTo>
                        <a:lnTo>
                          <a:pt x="449" y="671"/>
                        </a:lnTo>
                        <a:lnTo>
                          <a:pt x="397" y="579"/>
                        </a:lnTo>
                        <a:lnTo>
                          <a:pt x="349" y="502"/>
                        </a:lnTo>
                        <a:lnTo>
                          <a:pt x="281" y="406"/>
                        </a:lnTo>
                        <a:lnTo>
                          <a:pt x="197" y="317"/>
                        </a:lnTo>
                        <a:lnTo>
                          <a:pt x="129" y="239"/>
                        </a:lnTo>
                        <a:lnTo>
                          <a:pt x="97" y="217"/>
                        </a:lnTo>
                        <a:lnTo>
                          <a:pt x="68" y="217"/>
                        </a:lnTo>
                        <a:lnTo>
                          <a:pt x="22" y="201"/>
                        </a:lnTo>
                        <a:lnTo>
                          <a:pt x="10" y="168"/>
                        </a:lnTo>
                        <a:lnTo>
                          <a:pt x="0" y="108"/>
                        </a:lnTo>
                        <a:lnTo>
                          <a:pt x="10" y="52"/>
                        </a:lnTo>
                        <a:lnTo>
                          <a:pt x="32" y="15"/>
                        </a:lnTo>
                        <a:lnTo>
                          <a:pt x="61" y="0"/>
                        </a:lnTo>
                        <a:lnTo>
                          <a:pt x="100" y="21"/>
                        </a:lnTo>
                        <a:lnTo>
                          <a:pt x="119" y="8"/>
                        </a:lnTo>
                        <a:lnTo>
                          <a:pt x="136" y="37"/>
                        </a:lnTo>
                        <a:lnTo>
                          <a:pt x="149" y="108"/>
                        </a:lnTo>
                        <a:lnTo>
                          <a:pt x="139" y="144"/>
                        </a:lnTo>
                        <a:lnTo>
                          <a:pt x="146" y="201"/>
                        </a:lnTo>
                        <a:lnTo>
                          <a:pt x="178" y="239"/>
                        </a:lnTo>
                        <a:lnTo>
                          <a:pt x="254" y="322"/>
                        </a:lnTo>
                        <a:lnTo>
                          <a:pt x="313" y="378"/>
                        </a:lnTo>
                        <a:lnTo>
                          <a:pt x="371" y="448"/>
                        </a:lnTo>
                        <a:lnTo>
                          <a:pt x="407" y="493"/>
                        </a:lnTo>
                        <a:lnTo>
                          <a:pt x="478" y="568"/>
                        </a:lnTo>
                        <a:lnTo>
                          <a:pt x="532" y="656"/>
                        </a:lnTo>
                        <a:lnTo>
                          <a:pt x="584" y="756"/>
                        </a:lnTo>
                        <a:lnTo>
                          <a:pt x="620" y="76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50" name="Freeform 35"/>
                  <p:cNvSpPr>
                    <a:spLocks/>
                  </p:cNvSpPr>
                  <p:nvPr/>
                </p:nvSpPr>
                <p:spPr bwMode="auto">
                  <a:xfrm>
                    <a:off x="3846" y="2287"/>
                    <a:ext cx="339" cy="574"/>
                  </a:xfrm>
                  <a:custGeom>
                    <a:avLst/>
                    <a:gdLst>
                      <a:gd name="T0" fmla="*/ 2 w 416"/>
                      <a:gd name="T1" fmla="*/ 1 h 818"/>
                      <a:gd name="T2" fmla="*/ 2 w 416"/>
                      <a:gd name="T3" fmla="*/ 1 h 818"/>
                      <a:gd name="T4" fmla="*/ 2 w 416"/>
                      <a:gd name="T5" fmla="*/ 1 h 818"/>
                      <a:gd name="T6" fmla="*/ 2 w 416"/>
                      <a:gd name="T7" fmla="*/ 1 h 818"/>
                      <a:gd name="T8" fmla="*/ 2 w 416"/>
                      <a:gd name="T9" fmla="*/ 0 h 818"/>
                      <a:gd name="T10" fmla="*/ 2 w 416"/>
                      <a:gd name="T11" fmla="*/ 1 h 818"/>
                      <a:gd name="T12" fmla="*/ 2 w 416"/>
                      <a:gd name="T13" fmla="*/ 1 h 818"/>
                      <a:gd name="T14" fmla="*/ 2 w 416"/>
                      <a:gd name="T15" fmla="*/ 1 h 818"/>
                      <a:gd name="T16" fmla="*/ 2 w 416"/>
                      <a:gd name="T17" fmla="*/ 1 h 818"/>
                      <a:gd name="T18" fmla="*/ 2 w 416"/>
                      <a:gd name="T19" fmla="*/ 1 h 818"/>
                      <a:gd name="T20" fmla="*/ 2 w 416"/>
                      <a:gd name="T21" fmla="*/ 1 h 818"/>
                      <a:gd name="T22" fmla="*/ 2 w 416"/>
                      <a:gd name="T23" fmla="*/ 1 h 818"/>
                      <a:gd name="T24" fmla="*/ 2 w 416"/>
                      <a:gd name="T25" fmla="*/ 1 h 818"/>
                      <a:gd name="T26" fmla="*/ 2 w 416"/>
                      <a:gd name="T27" fmla="*/ 1 h 818"/>
                      <a:gd name="T28" fmla="*/ 2 w 416"/>
                      <a:gd name="T29" fmla="*/ 1 h 818"/>
                      <a:gd name="T30" fmla="*/ 2 w 416"/>
                      <a:gd name="T31" fmla="*/ 1 h 818"/>
                      <a:gd name="T32" fmla="*/ 2 w 416"/>
                      <a:gd name="T33" fmla="*/ 1 h 818"/>
                      <a:gd name="T34" fmla="*/ 2 w 416"/>
                      <a:gd name="T35" fmla="*/ 1 h 818"/>
                      <a:gd name="T36" fmla="*/ 2 w 416"/>
                      <a:gd name="T37" fmla="*/ 1 h 818"/>
                      <a:gd name="T38" fmla="*/ 2 w 416"/>
                      <a:gd name="T39" fmla="*/ 1 h 818"/>
                      <a:gd name="T40" fmla="*/ 2 w 416"/>
                      <a:gd name="T41" fmla="*/ 1 h 818"/>
                      <a:gd name="T42" fmla="*/ 0 w 416"/>
                      <a:gd name="T43" fmla="*/ 1 h 818"/>
                      <a:gd name="T44" fmla="*/ 0 w 416"/>
                      <a:gd name="T45" fmla="*/ 1 h 818"/>
                      <a:gd name="T46" fmla="*/ 2 w 416"/>
                      <a:gd name="T47" fmla="*/ 1 h 81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416"/>
                      <a:gd name="T73" fmla="*/ 0 h 818"/>
                      <a:gd name="T74" fmla="*/ 416 w 416"/>
                      <a:gd name="T75" fmla="*/ 818 h 818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416" h="818">
                        <a:moveTo>
                          <a:pt x="13" y="215"/>
                        </a:moveTo>
                        <a:lnTo>
                          <a:pt x="58" y="107"/>
                        </a:lnTo>
                        <a:lnTo>
                          <a:pt x="97" y="56"/>
                        </a:lnTo>
                        <a:lnTo>
                          <a:pt x="164" y="3"/>
                        </a:lnTo>
                        <a:lnTo>
                          <a:pt x="223" y="0"/>
                        </a:lnTo>
                        <a:lnTo>
                          <a:pt x="284" y="16"/>
                        </a:lnTo>
                        <a:lnTo>
                          <a:pt x="339" y="54"/>
                        </a:lnTo>
                        <a:lnTo>
                          <a:pt x="339" y="126"/>
                        </a:lnTo>
                        <a:lnTo>
                          <a:pt x="313" y="187"/>
                        </a:lnTo>
                        <a:lnTo>
                          <a:pt x="313" y="300"/>
                        </a:lnTo>
                        <a:lnTo>
                          <a:pt x="323" y="472"/>
                        </a:lnTo>
                        <a:lnTo>
                          <a:pt x="371" y="577"/>
                        </a:lnTo>
                        <a:lnTo>
                          <a:pt x="416" y="661"/>
                        </a:lnTo>
                        <a:lnTo>
                          <a:pt x="416" y="726"/>
                        </a:lnTo>
                        <a:lnTo>
                          <a:pt x="368" y="787"/>
                        </a:lnTo>
                        <a:lnTo>
                          <a:pt x="329" y="816"/>
                        </a:lnTo>
                        <a:lnTo>
                          <a:pt x="271" y="818"/>
                        </a:lnTo>
                        <a:lnTo>
                          <a:pt x="203" y="818"/>
                        </a:lnTo>
                        <a:lnTo>
                          <a:pt x="129" y="800"/>
                        </a:lnTo>
                        <a:lnTo>
                          <a:pt x="58" y="692"/>
                        </a:lnTo>
                        <a:lnTo>
                          <a:pt x="19" y="564"/>
                        </a:lnTo>
                        <a:lnTo>
                          <a:pt x="0" y="464"/>
                        </a:lnTo>
                        <a:lnTo>
                          <a:pt x="0" y="346"/>
                        </a:lnTo>
                        <a:lnTo>
                          <a:pt x="13" y="2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51" name="Freeform 36"/>
                  <p:cNvSpPr>
                    <a:spLocks/>
                  </p:cNvSpPr>
                  <p:nvPr/>
                </p:nvSpPr>
                <p:spPr bwMode="auto">
                  <a:xfrm>
                    <a:off x="3974" y="2777"/>
                    <a:ext cx="290" cy="599"/>
                  </a:xfrm>
                  <a:custGeom>
                    <a:avLst/>
                    <a:gdLst>
                      <a:gd name="T0" fmla="*/ 2 w 352"/>
                      <a:gd name="T1" fmla="*/ 1 h 857"/>
                      <a:gd name="T2" fmla="*/ 2 w 352"/>
                      <a:gd name="T3" fmla="*/ 0 h 857"/>
                      <a:gd name="T4" fmla="*/ 2 w 352"/>
                      <a:gd name="T5" fmla="*/ 1 h 857"/>
                      <a:gd name="T6" fmla="*/ 2 w 352"/>
                      <a:gd name="T7" fmla="*/ 1 h 857"/>
                      <a:gd name="T8" fmla="*/ 2 w 352"/>
                      <a:gd name="T9" fmla="*/ 1 h 857"/>
                      <a:gd name="T10" fmla="*/ 2 w 352"/>
                      <a:gd name="T11" fmla="*/ 1 h 857"/>
                      <a:gd name="T12" fmla="*/ 2 w 352"/>
                      <a:gd name="T13" fmla="*/ 1 h 857"/>
                      <a:gd name="T14" fmla="*/ 2 w 352"/>
                      <a:gd name="T15" fmla="*/ 1 h 857"/>
                      <a:gd name="T16" fmla="*/ 2 w 352"/>
                      <a:gd name="T17" fmla="*/ 1 h 857"/>
                      <a:gd name="T18" fmla="*/ 2 w 352"/>
                      <a:gd name="T19" fmla="*/ 1 h 857"/>
                      <a:gd name="T20" fmla="*/ 2 w 352"/>
                      <a:gd name="T21" fmla="*/ 1 h 857"/>
                      <a:gd name="T22" fmla="*/ 2 w 352"/>
                      <a:gd name="T23" fmla="*/ 1 h 857"/>
                      <a:gd name="T24" fmla="*/ 0 w 352"/>
                      <a:gd name="T25" fmla="*/ 1 h 857"/>
                      <a:gd name="T26" fmla="*/ 0 w 352"/>
                      <a:gd name="T27" fmla="*/ 1 h 857"/>
                      <a:gd name="T28" fmla="*/ 2 w 352"/>
                      <a:gd name="T29" fmla="*/ 1 h 857"/>
                      <a:gd name="T30" fmla="*/ 2 w 352"/>
                      <a:gd name="T31" fmla="*/ 1 h 857"/>
                      <a:gd name="T32" fmla="*/ 2 w 352"/>
                      <a:gd name="T33" fmla="*/ 1 h 857"/>
                      <a:gd name="T34" fmla="*/ 2 w 352"/>
                      <a:gd name="T35" fmla="*/ 1 h 857"/>
                      <a:gd name="T36" fmla="*/ 2 w 352"/>
                      <a:gd name="T37" fmla="*/ 1 h 857"/>
                      <a:gd name="T38" fmla="*/ 2 w 352"/>
                      <a:gd name="T39" fmla="*/ 1 h 857"/>
                      <a:gd name="T40" fmla="*/ 2 w 352"/>
                      <a:gd name="T41" fmla="*/ 1 h 857"/>
                      <a:gd name="T42" fmla="*/ 2 w 352"/>
                      <a:gd name="T43" fmla="*/ 1 h 857"/>
                      <a:gd name="T44" fmla="*/ 2 w 352"/>
                      <a:gd name="T45" fmla="*/ 1 h 857"/>
                      <a:gd name="T46" fmla="*/ 2 w 352"/>
                      <a:gd name="T47" fmla="*/ 1 h 857"/>
                      <a:gd name="T48" fmla="*/ 2 w 352"/>
                      <a:gd name="T49" fmla="*/ 1 h 857"/>
                      <a:gd name="T50" fmla="*/ 2 w 352"/>
                      <a:gd name="T51" fmla="*/ 1 h 857"/>
                      <a:gd name="T52" fmla="*/ 2 w 352"/>
                      <a:gd name="T53" fmla="*/ 1 h 857"/>
                      <a:gd name="T54" fmla="*/ 2 w 352"/>
                      <a:gd name="T55" fmla="*/ 1 h 857"/>
                      <a:gd name="T56" fmla="*/ 2 w 352"/>
                      <a:gd name="T57" fmla="*/ 1 h 857"/>
                      <a:gd name="T58" fmla="*/ 2 w 352"/>
                      <a:gd name="T59" fmla="*/ 1 h 857"/>
                      <a:gd name="T60" fmla="*/ 2 w 352"/>
                      <a:gd name="T61" fmla="*/ 1 h 857"/>
                      <a:gd name="T62" fmla="*/ 2 w 352"/>
                      <a:gd name="T63" fmla="*/ 1 h 857"/>
                      <a:gd name="T64" fmla="*/ 2 w 352"/>
                      <a:gd name="T65" fmla="*/ 1 h 857"/>
                      <a:gd name="T66" fmla="*/ 2 w 352"/>
                      <a:gd name="T67" fmla="*/ 1 h 857"/>
                      <a:gd name="T68" fmla="*/ 2 w 352"/>
                      <a:gd name="T69" fmla="*/ 1 h 857"/>
                      <a:gd name="T70" fmla="*/ 2 w 352"/>
                      <a:gd name="T71" fmla="*/ 1 h 857"/>
                      <a:gd name="T72" fmla="*/ 2 w 352"/>
                      <a:gd name="T73" fmla="*/ 1 h 857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352"/>
                      <a:gd name="T112" fmla="*/ 0 h 857"/>
                      <a:gd name="T113" fmla="*/ 352 w 352"/>
                      <a:gd name="T114" fmla="*/ 857 h 857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352" h="857">
                        <a:moveTo>
                          <a:pt x="193" y="15"/>
                        </a:moveTo>
                        <a:lnTo>
                          <a:pt x="149" y="0"/>
                        </a:lnTo>
                        <a:lnTo>
                          <a:pt x="106" y="20"/>
                        </a:lnTo>
                        <a:lnTo>
                          <a:pt x="81" y="93"/>
                        </a:lnTo>
                        <a:lnTo>
                          <a:pt x="106" y="209"/>
                        </a:lnTo>
                        <a:lnTo>
                          <a:pt x="149" y="271"/>
                        </a:lnTo>
                        <a:lnTo>
                          <a:pt x="193" y="378"/>
                        </a:lnTo>
                        <a:lnTo>
                          <a:pt x="216" y="433"/>
                        </a:lnTo>
                        <a:lnTo>
                          <a:pt x="216" y="502"/>
                        </a:lnTo>
                        <a:lnTo>
                          <a:pt x="157" y="571"/>
                        </a:lnTo>
                        <a:lnTo>
                          <a:pt x="78" y="646"/>
                        </a:lnTo>
                        <a:lnTo>
                          <a:pt x="29" y="685"/>
                        </a:lnTo>
                        <a:lnTo>
                          <a:pt x="0" y="716"/>
                        </a:lnTo>
                        <a:lnTo>
                          <a:pt x="0" y="749"/>
                        </a:lnTo>
                        <a:lnTo>
                          <a:pt x="32" y="754"/>
                        </a:lnTo>
                        <a:lnTo>
                          <a:pt x="110" y="770"/>
                        </a:lnTo>
                        <a:lnTo>
                          <a:pt x="223" y="816"/>
                        </a:lnTo>
                        <a:lnTo>
                          <a:pt x="255" y="849"/>
                        </a:lnTo>
                        <a:lnTo>
                          <a:pt x="300" y="857"/>
                        </a:lnTo>
                        <a:lnTo>
                          <a:pt x="352" y="818"/>
                        </a:lnTo>
                        <a:lnTo>
                          <a:pt x="320" y="801"/>
                        </a:lnTo>
                        <a:lnTo>
                          <a:pt x="196" y="765"/>
                        </a:lnTo>
                        <a:lnTo>
                          <a:pt x="116" y="747"/>
                        </a:lnTo>
                        <a:lnTo>
                          <a:pt x="58" y="725"/>
                        </a:lnTo>
                        <a:lnTo>
                          <a:pt x="58" y="718"/>
                        </a:lnTo>
                        <a:lnTo>
                          <a:pt x="68" y="700"/>
                        </a:lnTo>
                        <a:lnTo>
                          <a:pt x="106" y="664"/>
                        </a:lnTo>
                        <a:lnTo>
                          <a:pt x="216" y="587"/>
                        </a:lnTo>
                        <a:lnTo>
                          <a:pt x="281" y="522"/>
                        </a:lnTo>
                        <a:lnTo>
                          <a:pt x="294" y="476"/>
                        </a:lnTo>
                        <a:lnTo>
                          <a:pt x="284" y="409"/>
                        </a:lnTo>
                        <a:lnTo>
                          <a:pt x="255" y="355"/>
                        </a:lnTo>
                        <a:lnTo>
                          <a:pt x="216" y="278"/>
                        </a:lnTo>
                        <a:lnTo>
                          <a:pt x="203" y="198"/>
                        </a:lnTo>
                        <a:lnTo>
                          <a:pt x="203" y="121"/>
                        </a:lnTo>
                        <a:lnTo>
                          <a:pt x="203" y="51"/>
                        </a:lnTo>
                        <a:lnTo>
                          <a:pt x="193" y="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52" name="Freeform 37"/>
                  <p:cNvSpPr>
                    <a:spLocks/>
                  </p:cNvSpPr>
                  <p:nvPr/>
                </p:nvSpPr>
                <p:spPr bwMode="auto">
                  <a:xfrm>
                    <a:off x="3797" y="2782"/>
                    <a:ext cx="236" cy="648"/>
                  </a:xfrm>
                  <a:custGeom>
                    <a:avLst/>
                    <a:gdLst>
                      <a:gd name="T0" fmla="*/ 2 w 287"/>
                      <a:gd name="T1" fmla="*/ 1 h 926"/>
                      <a:gd name="T2" fmla="*/ 2 w 287"/>
                      <a:gd name="T3" fmla="*/ 1 h 926"/>
                      <a:gd name="T4" fmla="*/ 2 w 287"/>
                      <a:gd name="T5" fmla="*/ 0 h 926"/>
                      <a:gd name="T6" fmla="*/ 2 w 287"/>
                      <a:gd name="T7" fmla="*/ 0 h 926"/>
                      <a:gd name="T8" fmla="*/ 2 w 287"/>
                      <a:gd name="T9" fmla="*/ 1 h 926"/>
                      <a:gd name="T10" fmla="*/ 2 w 287"/>
                      <a:gd name="T11" fmla="*/ 1 h 926"/>
                      <a:gd name="T12" fmla="*/ 2 w 287"/>
                      <a:gd name="T13" fmla="*/ 1 h 926"/>
                      <a:gd name="T14" fmla="*/ 2 w 287"/>
                      <a:gd name="T15" fmla="*/ 1 h 926"/>
                      <a:gd name="T16" fmla="*/ 2 w 287"/>
                      <a:gd name="T17" fmla="*/ 1 h 926"/>
                      <a:gd name="T18" fmla="*/ 2 w 287"/>
                      <a:gd name="T19" fmla="*/ 1 h 926"/>
                      <a:gd name="T20" fmla="*/ 2 w 287"/>
                      <a:gd name="T21" fmla="*/ 1 h 926"/>
                      <a:gd name="T22" fmla="*/ 2 w 287"/>
                      <a:gd name="T23" fmla="*/ 1 h 926"/>
                      <a:gd name="T24" fmla="*/ 2 w 287"/>
                      <a:gd name="T25" fmla="*/ 1 h 926"/>
                      <a:gd name="T26" fmla="*/ 2 w 287"/>
                      <a:gd name="T27" fmla="*/ 1 h 926"/>
                      <a:gd name="T28" fmla="*/ 2 w 287"/>
                      <a:gd name="T29" fmla="*/ 1 h 926"/>
                      <a:gd name="T30" fmla="*/ 2 w 287"/>
                      <a:gd name="T31" fmla="*/ 1 h 926"/>
                      <a:gd name="T32" fmla="*/ 2 w 287"/>
                      <a:gd name="T33" fmla="*/ 1 h 926"/>
                      <a:gd name="T34" fmla="*/ 2 w 287"/>
                      <a:gd name="T35" fmla="*/ 1 h 926"/>
                      <a:gd name="T36" fmla="*/ 2 w 287"/>
                      <a:gd name="T37" fmla="*/ 1 h 926"/>
                      <a:gd name="T38" fmla="*/ 2 w 287"/>
                      <a:gd name="T39" fmla="*/ 1 h 926"/>
                      <a:gd name="T40" fmla="*/ 2 w 287"/>
                      <a:gd name="T41" fmla="*/ 1 h 926"/>
                      <a:gd name="T42" fmla="*/ 2 w 287"/>
                      <a:gd name="T43" fmla="*/ 1 h 926"/>
                      <a:gd name="T44" fmla="*/ 2 w 287"/>
                      <a:gd name="T45" fmla="*/ 1 h 926"/>
                      <a:gd name="T46" fmla="*/ 2 w 287"/>
                      <a:gd name="T47" fmla="*/ 1 h 926"/>
                      <a:gd name="T48" fmla="*/ 2 w 287"/>
                      <a:gd name="T49" fmla="*/ 1 h 926"/>
                      <a:gd name="T50" fmla="*/ 2 w 287"/>
                      <a:gd name="T51" fmla="*/ 1 h 926"/>
                      <a:gd name="T52" fmla="*/ 2 w 287"/>
                      <a:gd name="T53" fmla="*/ 1 h 926"/>
                      <a:gd name="T54" fmla="*/ 2 w 287"/>
                      <a:gd name="T55" fmla="*/ 1 h 926"/>
                      <a:gd name="T56" fmla="*/ 2 w 287"/>
                      <a:gd name="T57" fmla="*/ 1 h 926"/>
                      <a:gd name="T58" fmla="*/ 0 w 287"/>
                      <a:gd name="T59" fmla="*/ 1 h 926"/>
                      <a:gd name="T60" fmla="*/ 2 w 287"/>
                      <a:gd name="T61" fmla="*/ 1 h 926"/>
                      <a:gd name="T62" fmla="*/ 2 w 287"/>
                      <a:gd name="T63" fmla="*/ 1 h 926"/>
                      <a:gd name="T64" fmla="*/ 2 w 287"/>
                      <a:gd name="T65" fmla="*/ 1 h 926"/>
                      <a:gd name="T66" fmla="*/ 2 w 287"/>
                      <a:gd name="T67" fmla="*/ 1 h 92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287"/>
                      <a:gd name="T103" fmla="*/ 0 h 926"/>
                      <a:gd name="T104" fmla="*/ 287 w 287"/>
                      <a:gd name="T105" fmla="*/ 926 h 92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287" h="926">
                        <a:moveTo>
                          <a:pt x="146" y="143"/>
                        </a:moveTo>
                        <a:lnTo>
                          <a:pt x="182" y="46"/>
                        </a:lnTo>
                        <a:lnTo>
                          <a:pt x="223" y="0"/>
                        </a:lnTo>
                        <a:lnTo>
                          <a:pt x="252" y="0"/>
                        </a:lnTo>
                        <a:lnTo>
                          <a:pt x="287" y="23"/>
                        </a:lnTo>
                        <a:lnTo>
                          <a:pt x="277" y="105"/>
                        </a:lnTo>
                        <a:lnTo>
                          <a:pt x="248" y="174"/>
                        </a:lnTo>
                        <a:lnTo>
                          <a:pt x="184" y="247"/>
                        </a:lnTo>
                        <a:lnTo>
                          <a:pt x="127" y="363"/>
                        </a:lnTo>
                        <a:lnTo>
                          <a:pt x="95" y="430"/>
                        </a:lnTo>
                        <a:lnTo>
                          <a:pt x="78" y="494"/>
                        </a:lnTo>
                        <a:lnTo>
                          <a:pt x="88" y="561"/>
                        </a:lnTo>
                        <a:lnTo>
                          <a:pt x="114" y="641"/>
                        </a:lnTo>
                        <a:lnTo>
                          <a:pt x="136" y="684"/>
                        </a:lnTo>
                        <a:lnTo>
                          <a:pt x="156" y="746"/>
                        </a:lnTo>
                        <a:lnTo>
                          <a:pt x="153" y="772"/>
                        </a:lnTo>
                        <a:lnTo>
                          <a:pt x="107" y="870"/>
                        </a:lnTo>
                        <a:lnTo>
                          <a:pt x="95" y="924"/>
                        </a:lnTo>
                        <a:lnTo>
                          <a:pt x="56" y="926"/>
                        </a:lnTo>
                        <a:lnTo>
                          <a:pt x="8" y="900"/>
                        </a:lnTo>
                        <a:lnTo>
                          <a:pt x="2" y="877"/>
                        </a:lnTo>
                        <a:lnTo>
                          <a:pt x="22" y="849"/>
                        </a:lnTo>
                        <a:lnTo>
                          <a:pt x="76" y="795"/>
                        </a:lnTo>
                        <a:lnTo>
                          <a:pt x="107" y="764"/>
                        </a:lnTo>
                        <a:lnTo>
                          <a:pt x="114" y="739"/>
                        </a:lnTo>
                        <a:lnTo>
                          <a:pt x="95" y="692"/>
                        </a:lnTo>
                        <a:lnTo>
                          <a:pt x="59" y="633"/>
                        </a:lnTo>
                        <a:lnTo>
                          <a:pt x="27" y="563"/>
                        </a:lnTo>
                        <a:lnTo>
                          <a:pt x="8" y="514"/>
                        </a:lnTo>
                        <a:lnTo>
                          <a:pt x="0" y="455"/>
                        </a:lnTo>
                        <a:lnTo>
                          <a:pt x="27" y="394"/>
                        </a:lnTo>
                        <a:lnTo>
                          <a:pt x="69" y="308"/>
                        </a:lnTo>
                        <a:lnTo>
                          <a:pt x="127" y="214"/>
                        </a:lnTo>
                        <a:lnTo>
                          <a:pt x="146" y="14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253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3787" y="2115"/>
                    <a:ext cx="545" cy="725"/>
                    <a:chOff x="4506" y="1088"/>
                    <a:chExt cx="154" cy="164"/>
                  </a:xfrm>
                </p:grpSpPr>
                <p:sp>
                  <p:nvSpPr>
                    <p:cNvPr id="256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4506" y="1088"/>
                      <a:ext cx="154" cy="164"/>
                    </a:xfrm>
                    <a:custGeom>
                      <a:avLst/>
                      <a:gdLst>
                        <a:gd name="T0" fmla="*/ 0 w 925"/>
                        <a:gd name="T1" fmla="*/ 0 h 1149"/>
                        <a:gd name="T2" fmla="*/ 0 w 925"/>
                        <a:gd name="T3" fmla="*/ 0 h 1149"/>
                        <a:gd name="T4" fmla="*/ 0 w 925"/>
                        <a:gd name="T5" fmla="*/ 0 h 1149"/>
                        <a:gd name="T6" fmla="*/ 0 w 925"/>
                        <a:gd name="T7" fmla="*/ 0 h 1149"/>
                        <a:gd name="T8" fmla="*/ 0 w 925"/>
                        <a:gd name="T9" fmla="*/ 0 h 1149"/>
                        <a:gd name="T10" fmla="*/ 0 w 925"/>
                        <a:gd name="T11" fmla="*/ 0 h 1149"/>
                        <a:gd name="T12" fmla="*/ 0 w 925"/>
                        <a:gd name="T13" fmla="*/ 0 h 1149"/>
                        <a:gd name="T14" fmla="*/ 0 w 925"/>
                        <a:gd name="T15" fmla="*/ 0 h 1149"/>
                        <a:gd name="T16" fmla="*/ 0 w 925"/>
                        <a:gd name="T17" fmla="*/ 0 h 1149"/>
                        <a:gd name="T18" fmla="*/ 0 w 925"/>
                        <a:gd name="T19" fmla="*/ 0 h 1149"/>
                        <a:gd name="T20" fmla="*/ 0 w 925"/>
                        <a:gd name="T21" fmla="*/ 0 h 1149"/>
                        <a:gd name="T22" fmla="*/ 0 w 925"/>
                        <a:gd name="T23" fmla="*/ 0 h 1149"/>
                        <a:gd name="T24" fmla="*/ 0 w 925"/>
                        <a:gd name="T25" fmla="*/ 0 h 1149"/>
                        <a:gd name="T26" fmla="*/ 0 w 925"/>
                        <a:gd name="T27" fmla="*/ 0 h 1149"/>
                        <a:gd name="T28" fmla="*/ 0 w 925"/>
                        <a:gd name="T29" fmla="*/ 0 h 1149"/>
                        <a:gd name="T30" fmla="*/ 0 w 925"/>
                        <a:gd name="T31" fmla="*/ 0 h 1149"/>
                        <a:gd name="T32" fmla="*/ 0 w 925"/>
                        <a:gd name="T33" fmla="*/ 0 h 1149"/>
                        <a:gd name="T34" fmla="*/ 0 w 925"/>
                        <a:gd name="T35" fmla="*/ 0 h 1149"/>
                        <a:gd name="T36" fmla="*/ 0 w 925"/>
                        <a:gd name="T37" fmla="*/ 0 h 1149"/>
                        <a:gd name="T38" fmla="*/ 0 w 925"/>
                        <a:gd name="T39" fmla="*/ 0 h 1149"/>
                        <a:gd name="T40" fmla="*/ 0 w 925"/>
                        <a:gd name="T41" fmla="*/ 0 h 1149"/>
                        <a:gd name="T42" fmla="*/ 0 w 925"/>
                        <a:gd name="T43" fmla="*/ 0 h 1149"/>
                        <a:gd name="T44" fmla="*/ 0 w 925"/>
                        <a:gd name="T45" fmla="*/ 0 h 1149"/>
                        <a:gd name="T46" fmla="*/ 0 w 925"/>
                        <a:gd name="T47" fmla="*/ 0 h 1149"/>
                        <a:gd name="T48" fmla="*/ 0 w 925"/>
                        <a:gd name="T49" fmla="*/ 0 h 1149"/>
                        <a:gd name="T50" fmla="*/ 0 w 925"/>
                        <a:gd name="T51" fmla="*/ 0 h 1149"/>
                        <a:gd name="T52" fmla="*/ 0 w 925"/>
                        <a:gd name="T53" fmla="*/ 0 h 1149"/>
                        <a:gd name="T54" fmla="*/ 0 w 925"/>
                        <a:gd name="T55" fmla="*/ 0 h 1149"/>
                        <a:gd name="T56" fmla="*/ 0 w 925"/>
                        <a:gd name="T57" fmla="*/ 0 h 1149"/>
                        <a:gd name="T58" fmla="*/ 0 w 925"/>
                        <a:gd name="T59" fmla="*/ 0 h 1149"/>
                        <a:gd name="T60" fmla="*/ 0 w 925"/>
                        <a:gd name="T61" fmla="*/ 0 h 1149"/>
                        <a:gd name="T62" fmla="*/ 0 w 925"/>
                        <a:gd name="T63" fmla="*/ 0 h 1149"/>
                        <a:gd name="T64" fmla="*/ 0 w 925"/>
                        <a:gd name="T65" fmla="*/ 0 h 1149"/>
                        <a:gd name="T66" fmla="*/ 0 w 925"/>
                        <a:gd name="T67" fmla="*/ 0 h 1149"/>
                        <a:gd name="T68" fmla="*/ 0 w 925"/>
                        <a:gd name="T69" fmla="*/ 0 h 1149"/>
                        <a:gd name="T70" fmla="*/ 0 w 925"/>
                        <a:gd name="T71" fmla="*/ 0 h 1149"/>
                        <a:gd name="T72" fmla="*/ 0 w 925"/>
                        <a:gd name="T73" fmla="*/ 0 h 1149"/>
                        <a:gd name="T74" fmla="*/ 0 w 925"/>
                        <a:gd name="T75" fmla="*/ 0 h 1149"/>
                        <a:gd name="T76" fmla="*/ 0 w 925"/>
                        <a:gd name="T77" fmla="*/ 0 h 1149"/>
                        <a:gd name="T78" fmla="*/ 0 w 925"/>
                        <a:gd name="T79" fmla="*/ 0 h 1149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w 925"/>
                        <a:gd name="T121" fmla="*/ 0 h 1149"/>
                        <a:gd name="T122" fmla="*/ 925 w 925"/>
                        <a:gd name="T123" fmla="*/ 1149 h 1149"/>
                      </a:gdLst>
                      <a:ahLst/>
                      <a:cxnLst>
                        <a:cxn ang="T80">
                          <a:pos x="T0" y="T1"/>
                        </a:cxn>
                        <a:cxn ang="T81">
                          <a:pos x="T2" y="T3"/>
                        </a:cxn>
                        <a:cxn ang="T82">
                          <a:pos x="T4" y="T5"/>
                        </a:cxn>
                        <a:cxn ang="T83">
                          <a:pos x="T6" y="T7"/>
                        </a:cxn>
                        <a:cxn ang="T84">
                          <a:pos x="T8" y="T9"/>
                        </a:cxn>
                        <a:cxn ang="T85">
                          <a:pos x="T10" y="T11"/>
                        </a:cxn>
                        <a:cxn ang="T86">
                          <a:pos x="T12" y="T13"/>
                        </a:cxn>
                        <a:cxn ang="T87">
                          <a:pos x="T14" y="T15"/>
                        </a:cxn>
                        <a:cxn ang="T88">
                          <a:pos x="T16" y="T17"/>
                        </a:cxn>
                        <a:cxn ang="T89">
                          <a:pos x="T18" y="T19"/>
                        </a:cxn>
                        <a:cxn ang="T90">
                          <a:pos x="T20" y="T21"/>
                        </a:cxn>
                        <a:cxn ang="T91">
                          <a:pos x="T22" y="T23"/>
                        </a:cxn>
                        <a:cxn ang="T92">
                          <a:pos x="T24" y="T25"/>
                        </a:cxn>
                        <a:cxn ang="T93">
                          <a:pos x="T26" y="T27"/>
                        </a:cxn>
                        <a:cxn ang="T94">
                          <a:pos x="T28" y="T29"/>
                        </a:cxn>
                        <a:cxn ang="T95">
                          <a:pos x="T30" y="T31"/>
                        </a:cxn>
                        <a:cxn ang="T96">
                          <a:pos x="T32" y="T33"/>
                        </a:cxn>
                        <a:cxn ang="T97">
                          <a:pos x="T34" y="T35"/>
                        </a:cxn>
                        <a:cxn ang="T98">
                          <a:pos x="T36" y="T37"/>
                        </a:cxn>
                        <a:cxn ang="T99">
                          <a:pos x="T38" y="T39"/>
                        </a:cxn>
                        <a:cxn ang="T100">
                          <a:pos x="T40" y="T41"/>
                        </a:cxn>
                        <a:cxn ang="T101">
                          <a:pos x="T42" y="T43"/>
                        </a:cxn>
                        <a:cxn ang="T102">
                          <a:pos x="T44" y="T45"/>
                        </a:cxn>
                        <a:cxn ang="T103">
                          <a:pos x="T46" y="T47"/>
                        </a:cxn>
                        <a:cxn ang="T104">
                          <a:pos x="T48" y="T49"/>
                        </a:cxn>
                        <a:cxn ang="T105">
                          <a:pos x="T50" y="T51"/>
                        </a:cxn>
                        <a:cxn ang="T106">
                          <a:pos x="T52" y="T53"/>
                        </a:cxn>
                        <a:cxn ang="T107">
                          <a:pos x="T54" y="T55"/>
                        </a:cxn>
                        <a:cxn ang="T108">
                          <a:pos x="T56" y="T57"/>
                        </a:cxn>
                        <a:cxn ang="T109">
                          <a:pos x="T58" y="T59"/>
                        </a:cxn>
                        <a:cxn ang="T110">
                          <a:pos x="T60" y="T61"/>
                        </a:cxn>
                        <a:cxn ang="T111">
                          <a:pos x="T62" y="T63"/>
                        </a:cxn>
                        <a:cxn ang="T112">
                          <a:pos x="T64" y="T65"/>
                        </a:cxn>
                        <a:cxn ang="T113">
                          <a:pos x="T66" y="T67"/>
                        </a:cxn>
                        <a:cxn ang="T114">
                          <a:pos x="T68" y="T69"/>
                        </a:cxn>
                        <a:cxn ang="T115">
                          <a:pos x="T70" y="T71"/>
                        </a:cxn>
                        <a:cxn ang="T116">
                          <a:pos x="T72" y="T73"/>
                        </a:cxn>
                        <a:cxn ang="T117">
                          <a:pos x="T74" y="T75"/>
                        </a:cxn>
                        <a:cxn ang="T118">
                          <a:pos x="T76" y="T77"/>
                        </a:cxn>
                        <a:cxn ang="T119">
                          <a:pos x="T78" y="T79"/>
                        </a:cxn>
                      </a:cxnLst>
                      <a:rect l="T120" t="T121" r="T122" b="T123"/>
                      <a:pathLst>
                        <a:path w="925" h="1149">
                          <a:moveTo>
                            <a:pt x="135" y="0"/>
                          </a:moveTo>
                          <a:lnTo>
                            <a:pt x="80" y="88"/>
                          </a:lnTo>
                          <a:lnTo>
                            <a:pt x="48" y="162"/>
                          </a:lnTo>
                          <a:lnTo>
                            <a:pt x="19" y="242"/>
                          </a:lnTo>
                          <a:lnTo>
                            <a:pt x="0" y="304"/>
                          </a:lnTo>
                          <a:lnTo>
                            <a:pt x="22" y="393"/>
                          </a:lnTo>
                          <a:lnTo>
                            <a:pt x="90" y="448"/>
                          </a:lnTo>
                          <a:lnTo>
                            <a:pt x="145" y="501"/>
                          </a:lnTo>
                          <a:lnTo>
                            <a:pt x="125" y="643"/>
                          </a:lnTo>
                          <a:lnTo>
                            <a:pt x="97" y="835"/>
                          </a:lnTo>
                          <a:lnTo>
                            <a:pt x="119" y="1041"/>
                          </a:lnTo>
                          <a:lnTo>
                            <a:pt x="148" y="1133"/>
                          </a:lnTo>
                          <a:lnTo>
                            <a:pt x="274" y="1103"/>
                          </a:lnTo>
                          <a:lnTo>
                            <a:pt x="362" y="1097"/>
                          </a:lnTo>
                          <a:lnTo>
                            <a:pt x="494" y="1103"/>
                          </a:lnTo>
                          <a:lnTo>
                            <a:pt x="611" y="1137"/>
                          </a:lnTo>
                          <a:lnTo>
                            <a:pt x="678" y="1149"/>
                          </a:lnTo>
                          <a:lnTo>
                            <a:pt x="678" y="1072"/>
                          </a:lnTo>
                          <a:lnTo>
                            <a:pt x="663" y="926"/>
                          </a:lnTo>
                          <a:lnTo>
                            <a:pt x="633" y="782"/>
                          </a:lnTo>
                          <a:lnTo>
                            <a:pt x="611" y="640"/>
                          </a:lnTo>
                          <a:lnTo>
                            <a:pt x="601" y="588"/>
                          </a:lnTo>
                          <a:lnTo>
                            <a:pt x="639" y="566"/>
                          </a:lnTo>
                          <a:lnTo>
                            <a:pt x="746" y="594"/>
                          </a:lnTo>
                          <a:lnTo>
                            <a:pt x="844" y="619"/>
                          </a:lnTo>
                          <a:lnTo>
                            <a:pt x="892" y="659"/>
                          </a:lnTo>
                          <a:lnTo>
                            <a:pt x="895" y="581"/>
                          </a:lnTo>
                          <a:lnTo>
                            <a:pt x="925" y="486"/>
                          </a:lnTo>
                          <a:lnTo>
                            <a:pt x="805" y="419"/>
                          </a:lnTo>
                          <a:lnTo>
                            <a:pt x="707" y="370"/>
                          </a:lnTo>
                          <a:lnTo>
                            <a:pt x="621" y="342"/>
                          </a:lnTo>
                          <a:lnTo>
                            <a:pt x="553" y="324"/>
                          </a:lnTo>
                          <a:lnTo>
                            <a:pt x="487" y="324"/>
                          </a:lnTo>
                          <a:lnTo>
                            <a:pt x="440" y="332"/>
                          </a:lnTo>
                          <a:lnTo>
                            <a:pt x="377" y="324"/>
                          </a:lnTo>
                          <a:lnTo>
                            <a:pt x="323" y="286"/>
                          </a:lnTo>
                          <a:lnTo>
                            <a:pt x="274" y="224"/>
                          </a:lnTo>
                          <a:lnTo>
                            <a:pt x="232" y="170"/>
                          </a:lnTo>
                          <a:lnTo>
                            <a:pt x="186" y="72"/>
                          </a:lnTo>
                          <a:lnTo>
                            <a:pt x="135" y="0"/>
                          </a:lnTo>
                          <a:close/>
                        </a:path>
                      </a:pathLst>
                    </a:custGeom>
                    <a:solidFill>
                      <a:srgbClr val="F8F8F8"/>
                    </a:solidFill>
                    <a:ln w="47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 sz="2400">
                        <a:latin typeface="Calibri" pitchFamily="34" charset="0"/>
                      </a:endParaRPr>
                    </a:p>
                  </p:txBody>
                </p:sp>
                <p:grpSp>
                  <p:nvGrpSpPr>
                    <p:cNvPr id="257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15" y="1098"/>
                      <a:ext cx="137" cy="149"/>
                      <a:chOff x="4515" y="1098"/>
                      <a:chExt cx="137" cy="149"/>
                    </a:xfrm>
                  </p:grpSpPr>
                  <p:sp>
                    <p:nvSpPr>
                      <p:cNvPr id="258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15" y="1098"/>
                        <a:ext cx="25" cy="49"/>
                      </a:xfrm>
                      <a:custGeom>
                        <a:avLst/>
                        <a:gdLst>
                          <a:gd name="T0" fmla="*/ 0 w 153"/>
                          <a:gd name="T1" fmla="*/ 0 h 348"/>
                          <a:gd name="T2" fmla="*/ 0 w 153"/>
                          <a:gd name="T3" fmla="*/ 0 h 348"/>
                          <a:gd name="T4" fmla="*/ 0 w 153"/>
                          <a:gd name="T5" fmla="*/ 0 h 348"/>
                          <a:gd name="T6" fmla="*/ 0 w 153"/>
                          <a:gd name="T7" fmla="*/ 0 h 348"/>
                          <a:gd name="T8" fmla="*/ 0 w 153"/>
                          <a:gd name="T9" fmla="*/ 0 h 348"/>
                          <a:gd name="T10" fmla="*/ 0 w 153"/>
                          <a:gd name="T11" fmla="*/ 0 h 348"/>
                          <a:gd name="T12" fmla="*/ 0 w 153"/>
                          <a:gd name="T13" fmla="*/ 0 h 348"/>
                          <a:gd name="T14" fmla="*/ 0 w 153"/>
                          <a:gd name="T15" fmla="*/ 0 h 348"/>
                          <a:gd name="T16" fmla="*/ 0 w 153"/>
                          <a:gd name="T17" fmla="*/ 0 h 348"/>
                          <a:gd name="T18" fmla="*/ 0 w 153"/>
                          <a:gd name="T19" fmla="*/ 0 h 348"/>
                          <a:gd name="T20" fmla="*/ 0 w 153"/>
                          <a:gd name="T21" fmla="*/ 0 h 348"/>
                          <a:gd name="T22" fmla="*/ 0 w 153"/>
                          <a:gd name="T23" fmla="*/ 0 h 348"/>
                          <a:gd name="T24" fmla="*/ 0 w 153"/>
                          <a:gd name="T25" fmla="*/ 0 h 348"/>
                          <a:gd name="T26" fmla="*/ 0 w 153"/>
                          <a:gd name="T27" fmla="*/ 0 h 348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153"/>
                          <a:gd name="T43" fmla="*/ 0 h 348"/>
                          <a:gd name="T44" fmla="*/ 153 w 153"/>
                          <a:gd name="T45" fmla="*/ 348 h 348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153" h="348">
                            <a:moveTo>
                              <a:pt x="0" y="308"/>
                            </a:moveTo>
                            <a:lnTo>
                              <a:pt x="10" y="232"/>
                            </a:lnTo>
                            <a:lnTo>
                              <a:pt x="45" y="149"/>
                            </a:lnTo>
                            <a:lnTo>
                              <a:pt x="74" y="79"/>
                            </a:lnTo>
                            <a:lnTo>
                              <a:pt x="96" y="25"/>
                            </a:lnTo>
                            <a:lnTo>
                              <a:pt x="125" y="0"/>
                            </a:lnTo>
                            <a:lnTo>
                              <a:pt x="153" y="15"/>
                            </a:lnTo>
                            <a:lnTo>
                              <a:pt x="112" y="94"/>
                            </a:lnTo>
                            <a:lnTo>
                              <a:pt x="65" y="201"/>
                            </a:lnTo>
                            <a:lnTo>
                              <a:pt x="36" y="296"/>
                            </a:lnTo>
                            <a:lnTo>
                              <a:pt x="36" y="348"/>
                            </a:lnTo>
                            <a:lnTo>
                              <a:pt x="0" y="348"/>
                            </a:lnTo>
                            <a:lnTo>
                              <a:pt x="0" y="286"/>
                            </a:lnTo>
                            <a:lnTo>
                              <a:pt x="0" y="308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59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27" y="1115"/>
                        <a:ext cx="23" cy="42"/>
                      </a:xfrm>
                      <a:custGeom>
                        <a:avLst/>
                        <a:gdLst>
                          <a:gd name="T0" fmla="*/ 0 w 142"/>
                          <a:gd name="T1" fmla="*/ 0 h 294"/>
                          <a:gd name="T2" fmla="*/ 0 w 142"/>
                          <a:gd name="T3" fmla="*/ 0 h 294"/>
                          <a:gd name="T4" fmla="*/ 0 w 142"/>
                          <a:gd name="T5" fmla="*/ 0 h 294"/>
                          <a:gd name="T6" fmla="*/ 0 w 142"/>
                          <a:gd name="T7" fmla="*/ 0 h 294"/>
                          <a:gd name="T8" fmla="*/ 0 w 142"/>
                          <a:gd name="T9" fmla="*/ 0 h 294"/>
                          <a:gd name="T10" fmla="*/ 0 w 142"/>
                          <a:gd name="T11" fmla="*/ 0 h 294"/>
                          <a:gd name="T12" fmla="*/ 0 w 142"/>
                          <a:gd name="T13" fmla="*/ 0 h 294"/>
                          <a:gd name="T14" fmla="*/ 0 w 142"/>
                          <a:gd name="T15" fmla="*/ 0 h 294"/>
                          <a:gd name="T16" fmla="*/ 0 w 142"/>
                          <a:gd name="T17" fmla="*/ 0 h 294"/>
                          <a:gd name="T18" fmla="*/ 0 w 142"/>
                          <a:gd name="T19" fmla="*/ 0 h 294"/>
                          <a:gd name="T20" fmla="*/ 0 w 142"/>
                          <a:gd name="T21" fmla="*/ 0 h 294"/>
                          <a:gd name="T22" fmla="*/ 0 w 142"/>
                          <a:gd name="T23" fmla="*/ 0 h 294"/>
                          <a:gd name="T24" fmla="*/ 0 w 142"/>
                          <a:gd name="T25" fmla="*/ 0 h 294"/>
                          <a:gd name="T26" fmla="*/ 0 w 142"/>
                          <a:gd name="T27" fmla="*/ 0 h 294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142"/>
                          <a:gd name="T43" fmla="*/ 0 h 294"/>
                          <a:gd name="T44" fmla="*/ 142 w 142"/>
                          <a:gd name="T45" fmla="*/ 294 h 294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142" h="294">
                            <a:moveTo>
                              <a:pt x="0" y="261"/>
                            </a:moveTo>
                            <a:lnTo>
                              <a:pt x="9" y="196"/>
                            </a:lnTo>
                            <a:lnTo>
                              <a:pt x="41" y="127"/>
                            </a:lnTo>
                            <a:lnTo>
                              <a:pt x="68" y="67"/>
                            </a:lnTo>
                            <a:lnTo>
                              <a:pt x="89" y="21"/>
                            </a:lnTo>
                            <a:lnTo>
                              <a:pt x="116" y="0"/>
                            </a:lnTo>
                            <a:lnTo>
                              <a:pt x="142" y="13"/>
                            </a:lnTo>
                            <a:lnTo>
                              <a:pt x="104" y="81"/>
                            </a:lnTo>
                            <a:lnTo>
                              <a:pt x="59" y="169"/>
                            </a:lnTo>
                            <a:lnTo>
                              <a:pt x="32" y="250"/>
                            </a:lnTo>
                            <a:lnTo>
                              <a:pt x="32" y="294"/>
                            </a:lnTo>
                            <a:lnTo>
                              <a:pt x="0" y="294"/>
                            </a:lnTo>
                            <a:lnTo>
                              <a:pt x="0" y="242"/>
                            </a:lnTo>
                            <a:lnTo>
                              <a:pt x="0" y="261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60" name="Freeform 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37" y="1125"/>
                        <a:ext cx="25" cy="121"/>
                      </a:xfrm>
                      <a:custGeom>
                        <a:avLst/>
                        <a:gdLst>
                          <a:gd name="T0" fmla="*/ 0 w 149"/>
                          <a:gd name="T1" fmla="*/ 0 h 844"/>
                          <a:gd name="T2" fmla="*/ 0 w 149"/>
                          <a:gd name="T3" fmla="*/ 0 h 844"/>
                          <a:gd name="T4" fmla="*/ 0 w 149"/>
                          <a:gd name="T5" fmla="*/ 0 h 844"/>
                          <a:gd name="T6" fmla="*/ 0 w 149"/>
                          <a:gd name="T7" fmla="*/ 0 h 844"/>
                          <a:gd name="T8" fmla="*/ 0 w 149"/>
                          <a:gd name="T9" fmla="*/ 0 h 844"/>
                          <a:gd name="T10" fmla="*/ 0 w 149"/>
                          <a:gd name="T11" fmla="*/ 0 h 844"/>
                          <a:gd name="T12" fmla="*/ 0 w 149"/>
                          <a:gd name="T13" fmla="*/ 0 h 844"/>
                          <a:gd name="T14" fmla="*/ 0 w 149"/>
                          <a:gd name="T15" fmla="*/ 0 h 844"/>
                          <a:gd name="T16" fmla="*/ 0 w 149"/>
                          <a:gd name="T17" fmla="*/ 0 h 844"/>
                          <a:gd name="T18" fmla="*/ 0 w 149"/>
                          <a:gd name="T19" fmla="*/ 0 h 844"/>
                          <a:gd name="T20" fmla="*/ 0 w 149"/>
                          <a:gd name="T21" fmla="*/ 0 h 844"/>
                          <a:gd name="T22" fmla="*/ 0 w 149"/>
                          <a:gd name="T23" fmla="*/ 0 h 844"/>
                          <a:gd name="T24" fmla="*/ 0 w 149"/>
                          <a:gd name="T25" fmla="*/ 0 h 844"/>
                          <a:gd name="T26" fmla="*/ 0 w 149"/>
                          <a:gd name="T27" fmla="*/ 0 h 844"/>
                          <a:gd name="T28" fmla="*/ 0 w 149"/>
                          <a:gd name="T29" fmla="*/ 0 h 844"/>
                          <a:gd name="T30" fmla="*/ 0 w 149"/>
                          <a:gd name="T31" fmla="*/ 0 h 844"/>
                          <a:gd name="T32" fmla="*/ 0 w 149"/>
                          <a:gd name="T33" fmla="*/ 0 h 844"/>
                          <a:gd name="T34" fmla="*/ 0 w 149"/>
                          <a:gd name="T35" fmla="*/ 0 h 844"/>
                          <a:gd name="T36" fmla="*/ 0 w 149"/>
                          <a:gd name="T37" fmla="*/ 0 h 844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w 149"/>
                          <a:gd name="T58" fmla="*/ 0 h 844"/>
                          <a:gd name="T59" fmla="*/ 149 w 149"/>
                          <a:gd name="T60" fmla="*/ 844 h 844"/>
                        </a:gdLst>
                        <a:ahLst/>
                        <a:cxnLst>
                          <a:cxn ang="T38">
                            <a:pos x="T0" y="T1"/>
                          </a:cxn>
                          <a:cxn ang="T39">
                            <a:pos x="T2" y="T3"/>
                          </a:cxn>
                          <a:cxn ang="T40">
                            <a:pos x="T4" y="T5"/>
                          </a:cxn>
                          <a:cxn ang="T41">
                            <a:pos x="T6" y="T7"/>
                          </a:cxn>
                          <a:cxn ang="T42">
                            <a:pos x="T8" y="T9"/>
                          </a:cxn>
                          <a:cxn ang="T43">
                            <a:pos x="T10" y="T11"/>
                          </a:cxn>
                          <a:cxn ang="T44">
                            <a:pos x="T12" y="T13"/>
                          </a:cxn>
                          <a:cxn ang="T45">
                            <a:pos x="T14" y="T15"/>
                          </a:cxn>
                          <a:cxn ang="T46">
                            <a:pos x="T16" y="T17"/>
                          </a:cxn>
                          <a:cxn ang="T47">
                            <a:pos x="T18" y="T19"/>
                          </a:cxn>
                          <a:cxn ang="T48">
                            <a:pos x="T20" y="T21"/>
                          </a:cxn>
                          <a:cxn ang="T49">
                            <a:pos x="T22" y="T23"/>
                          </a:cxn>
                          <a:cxn ang="T50">
                            <a:pos x="T24" y="T25"/>
                          </a:cxn>
                          <a:cxn ang="T51">
                            <a:pos x="T26" y="T27"/>
                          </a:cxn>
                          <a:cxn ang="T52">
                            <a:pos x="T28" y="T29"/>
                          </a:cxn>
                          <a:cxn ang="T53">
                            <a:pos x="T30" y="T31"/>
                          </a:cxn>
                          <a:cxn ang="T54">
                            <a:pos x="T32" y="T33"/>
                          </a:cxn>
                          <a:cxn ang="T55">
                            <a:pos x="T34" y="T35"/>
                          </a:cxn>
                          <a:cxn ang="T56">
                            <a:pos x="T36" y="T37"/>
                          </a:cxn>
                        </a:cxnLst>
                        <a:rect l="T57" t="T58" r="T59" b="T60"/>
                        <a:pathLst>
                          <a:path w="149" h="844">
                            <a:moveTo>
                              <a:pt x="29" y="820"/>
                            </a:moveTo>
                            <a:lnTo>
                              <a:pt x="14" y="726"/>
                            </a:lnTo>
                            <a:lnTo>
                              <a:pt x="0" y="597"/>
                            </a:lnTo>
                            <a:lnTo>
                              <a:pt x="4" y="439"/>
                            </a:lnTo>
                            <a:lnTo>
                              <a:pt x="14" y="287"/>
                            </a:lnTo>
                            <a:lnTo>
                              <a:pt x="39" y="169"/>
                            </a:lnTo>
                            <a:lnTo>
                              <a:pt x="71" y="75"/>
                            </a:lnTo>
                            <a:lnTo>
                              <a:pt x="110" y="0"/>
                            </a:lnTo>
                            <a:lnTo>
                              <a:pt x="149" y="47"/>
                            </a:lnTo>
                            <a:lnTo>
                              <a:pt x="110" y="122"/>
                            </a:lnTo>
                            <a:lnTo>
                              <a:pt x="91" y="187"/>
                            </a:lnTo>
                            <a:lnTo>
                              <a:pt x="68" y="303"/>
                            </a:lnTo>
                            <a:lnTo>
                              <a:pt x="52" y="470"/>
                            </a:lnTo>
                            <a:lnTo>
                              <a:pt x="52" y="602"/>
                            </a:lnTo>
                            <a:lnTo>
                              <a:pt x="61" y="704"/>
                            </a:lnTo>
                            <a:lnTo>
                              <a:pt x="78" y="771"/>
                            </a:lnTo>
                            <a:lnTo>
                              <a:pt x="91" y="826"/>
                            </a:lnTo>
                            <a:lnTo>
                              <a:pt x="32" y="844"/>
                            </a:lnTo>
                            <a:lnTo>
                              <a:pt x="29" y="82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61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59" y="1136"/>
                        <a:ext cx="19" cy="107"/>
                      </a:xfrm>
                      <a:custGeom>
                        <a:avLst/>
                        <a:gdLst>
                          <a:gd name="T0" fmla="*/ 0 w 112"/>
                          <a:gd name="T1" fmla="*/ 0 h 750"/>
                          <a:gd name="T2" fmla="*/ 0 w 112"/>
                          <a:gd name="T3" fmla="*/ 0 h 750"/>
                          <a:gd name="T4" fmla="*/ 0 w 112"/>
                          <a:gd name="T5" fmla="*/ 0 h 750"/>
                          <a:gd name="T6" fmla="*/ 0 w 112"/>
                          <a:gd name="T7" fmla="*/ 0 h 750"/>
                          <a:gd name="T8" fmla="*/ 0 w 112"/>
                          <a:gd name="T9" fmla="*/ 0 h 750"/>
                          <a:gd name="T10" fmla="*/ 0 w 112"/>
                          <a:gd name="T11" fmla="*/ 0 h 750"/>
                          <a:gd name="T12" fmla="*/ 0 w 112"/>
                          <a:gd name="T13" fmla="*/ 0 h 750"/>
                          <a:gd name="T14" fmla="*/ 0 w 112"/>
                          <a:gd name="T15" fmla="*/ 0 h 750"/>
                          <a:gd name="T16" fmla="*/ 0 w 112"/>
                          <a:gd name="T17" fmla="*/ 0 h 750"/>
                          <a:gd name="T18" fmla="*/ 0 w 112"/>
                          <a:gd name="T19" fmla="*/ 0 h 750"/>
                          <a:gd name="T20" fmla="*/ 0 w 112"/>
                          <a:gd name="T21" fmla="*/ 0 h 750"/>
                          <a:gd name="T22" fmla="*/ 0 w 112"/>
                          <a:gd name="T23" fmla="*/ 0 h 750"/>
                          <a:gd name="T24" fmla="*/ 0 w 112"/>
                          <a:gd name="T25" fmla="*/ 0 h 750"/>
                          <a:gd name="T26" fmla="*/ 0 w 112"/>
                          <a:gd name="T27" fmla="*/ 0 h 750"/>
                          <a:gd name="T28" fmla="*/ 0 w 112"/>
                          <a:gd name="T29" fmla="*/ 0 h 750"/>
                          <a:gd name="T30" fmla="*/ 0 w 112"/>
                          <a:gd name="T31" fmla="*/ 0 h 750"/>
                          <a:gd name="T32" fmla="*/ 0 w 112"/>
                          <a:gd name="T33" fmla="*/ 0 h 750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w 112"/>
                          <a:gd name="T52" fmla="*/ 0 h 750"/>
                          <a:gd name="T53" fmla="*/ 112 w 112"/>
                          <a:gd name="T54" fmla="*/ 750 h 750"/>
                        </a:gdLst>
                        <a:ahLst/>
                        <a:cxnLst>
                          <a:cxn ang="T34">
                            <a:pos x="T0" y="T1"/>
                          </a:cxn>
                          <a:cxn ang="T35">
                            <a:pos x="T2" y="T3"/>
                          </a:cxn>
                          <a:cxn ang="T36">
                            <a:pos x="T4" y="T5"/>
                          </a:cxn>
                          <a:cxn ang="T37">
                            <a:pos x="T6" y="T7"/>
                          </a:cxn>
                          <a:cxn ang="T38">
                            <a:pos x="T8" y="T9"/>
                          </a:cxn>
                          <a:cxn ang="T39">
                            <a:pos x="T10" y="T11"/>
                          </a:cxn>
                          <a:cxn ang="T40">
                            <a:pos x="T12" y="T13"/>
                          </a:cxn>
                          <a:cxn ang="T41">
                            <a:pos x="T14" y="T15"/>
                          </a:cxn>
                          <a:cxn ang="T42">
                            <a:pos x="T16" y="T17"/>
                          </a:cxn>
                          <a:cxn ang="T43">
                            <a:pos x="T18" y="T19"/>
                          </a:cxn>
                          <a:cxn ang="T44">
                            <a:pos x="T20" y="T21"/>
                          </a:cxn>
                          <a:cxn ang="T45">
                            <a:pos x="T22" y="T23"/>
                          </a:cxn>
                          <a:cxn ang="T46">
                            <a:pos x="T24" y="T25"/>
                          </a:cxn>
                          <a:cxn ang="T47">
                            <a:pos x="T26" y="T27"/>
                          </a:cxn>
                          <a:cxn ang="T48">
                            <a:pos x="T28" y="T29"/>
                          </a:cxn>
                          <a:cxn ang="T49">
                            <a:pos x="T30" y="T31"/>
                          </a:cxn>
                          <a:cxn ang="T50">
                            <a:pos x="T32" y="T33"/>
                          </a:cxn>
                        </a:cxnLst>
                        <a:rect l="T51" t="T52" r="T53" b="T54"/>
                        <a:pathLst>
                          <a:path w="112" h="750">
                            <a:moveTo>
                              <a:pt x="32" y="742"/>
                            </a:moveTo>
                            <a:lnTo>
                              <a:pt x="8" y="619"/>
                            </a:lnTo>
                            <a:lnTo>
                              <a:pt x="0" y="485"/>
                            </a:lnTo>
                            <a:lnTo>
                              <a:pt x="0" y="357"/>
                            </a:lnTo>
                            <a:lnTo>
                              <a:pt x="8" y="246"/>
                            </a:lnTo>
                            <a:lnTo>
                              <a:pt x="18" y="131"/>
                            </a:lnTo>
                            <a:lnTo>
                              <a:pt x="52" y="41"/>
                            </a:lnTo>
                            <a:lnTo>
                              <a:pt x="72" y="0"/>
                            </a:lnTo>
                            <a:lnTo>
                              <a:pt x="112" y="0"/>
                            </a:lnTo>
                            <a:lnTo>
                              <a:pt x="82" y="123"/>
                            </a:lnTo>
                            <a:lnTo>
                              <a:pt x="72" y="226"/>
                            </a:lnTo>
                            <a:lnTo>
                              <a:pt x="68" y="355"/>
                            </a:lnTo>
                            <a:lnTo>
                              <a:pt x="68" y="485"/>
                            </a:lnTo>
                            <a:lnTo>
                              <a:pt x="72" y="635"/>
                            </a:lnTo>
                            <a:lnTo>
                              <a:pt x="82" y="719"/>
                            </a:lnTo>
                            <a:lnTo>
                              <a:pt x="92" y="750"/>
                            </a:lnTo>
                            <a:lnTo>
                              <a:pt x="32" y="742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62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81" y="1134"/>
                        <a:ext cx="19" cy="113"/>
                      </a:xfrm>
                      <a:custGeom>
                        <a:avLst/>
                        <a:gdLst>
                          <a:gd name="T0" fmla="*/ 0 w 112"/>
                          <a:gd name="T1" fmla="*/ 0 h 790"/>
                          <a:gd name="T2" fmla="*/ 0 w 112"/>
                          <a:gd name="T3" fmla="*/ 0 h 790"/>
                          <a:gd name="T4" fmla="*/ 0 w 112"/>
                          <a:gd name="T5" fmla="*/ 0 h 790"/>
                          <a:gd name="T6" fmla="*/ 0 w 112"/>
                          <a:gd name="T7" fmla="*/ 0 h 790"/>
                          <a:gd name="T8" fmla="*/ 0 w 112"/>
                          <a:gd name="T9" fmla="*/ 0 h 790"/>
                          <a:gd name="T10" fmla="*/ 0 w 112"/>
                          <a:gd name="T11" fmla="*/ 0 h 790"/>
                          <a:gd name="T12" fmla="*/ 0 w 112"/>
                          <a:gd name="T13" fmla="*/ 0 h 790"/>
                          <a:gd name="T14" fmla="*/ 0 w 112"/>
                          <a:gd name="T15" fmla="*/ 0 h 790"/>
                          <a:gd name="T16" fmla="*/ 0 w 112"/>
                          <a:gd name="T17" fmla="*/ 0 h 790"/>
                          <a:gd name="T18" fmla="*/ 0 w 112"/>
                          <a:gd name="T19" fmla="*/ 0 h 790"/>
                          <a:gd name="T20" fmla="*/ 0 w 112"/>
                          <a:gd name="T21" fmla="*/ 0 h 790"/>
                          <a:gd name="T22" fmla="*/ 0 w 112"/>
                          <a:gd name="T23" fmla="*/ 0 h 790"/>
                          <a:gd name="T24" fmla="*/ 0 w 112"/>
                          <a:gd name="T25" fmla="*/ 0 h 790"/>
                          <a:gd name="T26" fmla="*/ 0 w 112"/>
                          <a:gd name="T27" fmla="*/ 0 h 790"/>
                          <a:gd name="T28" fmla="*/ 0 w 112"/>
                          <a:gd name="T29" fmla="*/ 0 h 790"/>
                          <a:gd name="T30" fmla="*/ 0 w 112"/>
                          <a:gd name="T31" fmla="*/ 0 h 790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w 112"/>
                          <a:gd name="T49" fmla="*/ 0 h 790"/>
                          <a:gd name="T50" fmla="*/ 112 w 112"/>
                          <a:gd name="T51" fmla="*/ 790 h 790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T48" t="T49" r="T50" b="T51"/>
                        <a:pathLst>
                          <a:path w="112" h="790">
                            <a:moveTo>
                              <a:pt x="39" y="754"/>
                            </a:moveTo>
                            <a:lnTo>
                              <a:pt x="12" y="616"/>
                            </a:lnTo>
                            <a:lnTo>
                              <a:pt x="2" y="483"/>
                            </a:lnTo>
                            <a:lnTo>
                              <a:pt x="0" y="346"/>
                            </a:lnTo>
                            <a:lnTo>
                              <a:pt x="0" y="191"/>
                            </a:lnTo>
                            <a:lnTo>
                              <a:pt x="19" y="82"/>
                            </a:lnTo>
                            <a:lnTo>
                              <a:pt x="29" y="6"/>
                            </a:lnTo>
                            <a:lnTo>
                              <a:pt x="79" y="0"/>
                            </a:lnTo>
                            <a:lnTo>
                              <a:pt x="69" y="75"/>
                            </a:lnTo>
                            <a:lnTo>
                              <a:pt x="49" y="200"/>
                            </a:lnTo>
                            <a:lnTo>
                              <a:pt x="52" y="321"/>
                            </a:lnTo>
                            <a:lnTo>
                              <a:pt x="69" y="483"/>
                            </a:lnTo>
                            <a:lnTo>
                              <a:pt x="82" y="621"/>
                            </a:lnTo>
                            <a:lnTo>
                              <a:pt x="99" y="698"/>
                            </a:lnTo>
                            <a:lnTo>
                              <a:pt x="112" y="790"/>
                            </a:lnTo>
                            <a:lnTo>
                              <a:pt x="39" y="754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63" name="Freeform 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00" y="1137"/>
                        <a:ext cx="13" cy="36"/>
                      </a:xfrm>
                      <a:custGeom>
                        <a:avLst/>
                        <a:gdLst>
                          <a:gd name="T0" fmla="*/ 0 w 76"/>
                          <a:gd name="T1" fmla="*/ 0 h 252"/>
                          <a:gd name="T2" fmla="*/ 0 w 76"/>
                          <a:gd name="T3" fmla="*/ 0 h 252"/>
                          <a:gd name="T4" fmla="*/ 0 w 76"/>
                          <a:gd name="T5" fmla="*/ 0 h 252"/>
                          <a:gd name="T6" fmla="*/ 0 w 76"/>
                          <a:gd name="T7" fmla="*/ 0 h 252"/>
                          <a:gd name="T8" fmla="*/ 0 w 76"/>
                          <a:gd name="T9" fmla="*/ 0 h 252"/>
                          <a:gd name="T10" fmla="*/ 0 w 76"/>
                          <a:gd name="T11" fmla="*/ 0 h 252"/>
                          <a:gd name="T12" fmla="*/ 0 w 76"/>
                          <a:gd name="T13" fmla="*/ 0 h 252"/>
                          <a:gd name="T14" fmla="*/ 0 w 76"/>
                          <a:gd name="T15" fmla="*/ 0 h 252"/>
                          <a:gd name="T16" fmla="*/ 0 w 76"/>
                          <a:gd name="T17" fmla="*/ 0 h 252"/>
                          <a:gd name="T18" fmla="*/ 0 w 76"/>
                          <a:gd name="T19" fmla="*/ 0 h 252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w 76"/>
                          <a:gd name="T31" fmla="*/ 0 h 252"/>
                          <a:gd name="T32" fmla="*/ 76 w 76"/>
                          <a:gd name="T33" fmla="*/ 252 h 252"/>
                        </a:gdLst>
                        <a:ahLst/>
                        <a:cxnLst>
                          <a:cxn ang="T20">
                            <a:pos x="T0" y="T1"/>
                          </a:cxn>
                          <a:cxn ang="T21">
                            <a:pos x="T2" y="T3"/>
                          </a:cxn>
                          <a:cxn ang="T22">
                            <a:pos x="T4" y="T5"/>
                          </a:cxn>
                          <a:cxn ang="T23">
                            <a:pos x="T6" y="T7"/>
                          </a:cxn>
                          <a:cxn ang="T24">
                            <a:pos x="T8" y="T9"/>
                          </a:cxn>
                          <a:cxn ang="T25">
                            <a:pos x="T10" y="T11"/>
                          </a:cxn>
                          <a:cxn ang="T26">
                            <a:pos x="T12" y="T13"/>
                          </a:cxn>
                          <a:cxn ang="T27">
                            <a:pos x="T14" y="T15"/>
                          </a:cxn>
                          <a:cxn ang="T28">
                            <a:pos x="T16" y="T17"/>
                          </a:cxn>
                          <a:cxn ang="T29">
                            <a:pos x="T18" y="T19"/>
                          </a:cxn>
                        </a:cxnLst>
                        <a:rect l="T30" t="T31" r="T32" b="T33"/>
                        <a:pathLst>
                          <a:path w="76" h="252">
                            <a:moveTo>
                              <a:pt x="20" y="0"/>
                            </a:moveTo>
                            <a:lnTo>
                              <a:pt x="0" y="73"/>
                            </a:lnTo>
                            <a:lnTo>
                              <a:pt x="0" y="143"/>
                            </a:lnTo>
                            <a:lnTo>
                              <a:pt x="10" y="226"/>
                            </a:lnTo>
                            <a:lnTo>
                              <a:pt x="20" y="252"/>
                            </a:lnTo>
                            <a:lnTo>
                              <a:pt x="70" y="203"/>
                            </a:lnTo>
                            <a:lnTo>
                              <a:pt x="50" y="125"/>
                            </a:lnTo>
                            <a:lnTo>
                              <a:pt x="57" y="47"/>
                            </a:lnTo>
                            <a:lnTo>
                              <a:pt x="76" y="11"/>
                            </a:lnTo>
                            <a:lnTo>
                              <a:pt x="2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64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21" y="1143"/>
                        <a:ext cx="13" cy="27"/>
                      </a:xfrm>
                      <a:custGeom>
                        <a:avLst/>
                        <a:gdLst>
                          <a:gd name="T0" fmla="*/ 0 w 78"/>
                          <a:gd name="T1" fmla="*/ 0 h 194"/>
                          <a:gd name="T2" fmla="*/ 0 w 78"/>
                          <a:gd name="T3" fmla="*/ 0 h 194"/>
                          <a:gd name="T4" fmla="*/ 0 w 78"/>
                          <a:gd name="T5" fmla="*/ 0 h 194"/>
                          <a:gd name="T6" fmla="*/ 0 w 78"/>
                          <a:gd name="T7" fmla="*/ 0 h 194"/>
                          <a:gd name="T8" fmla="*/ 0 w 78"/>
                          <a:gd name="T9" fmla="*/ 0 h 194"/>
                          <a:gd name="T10" fmla="*/ 0 w 78"/>
                          <a:gd name="T11" fmla="*/ 0 h 194"/>
                          <a:gd name="T12" fmla="*/ 0 w 78"/>
                          <a:gd name="T13" fmla="*/ 0 h 194"/>
                          <a:gd name="T14" fmla="*/ 0 w 78"/>
                          <a:gd name="T15" fmla="*/ 0 h 194"/>
                          <a:gd name="T16" fmla="*/ 0 w 78"/>
                          <a:gd name="T17" fmla="*/ 0 h 194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78"/>
                          <a:gd name="T28" fmla="*/ 0 h 194"/>
                          <a:gd name="T29" fmla="*/ 78 w 78"/>
                          <a:gd name="T30" fmla="*/ 194 h 194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78" h="194">
                            <a:moveTo>
                              <a:pt x="20" y="0"/>
                            </a:moveTo>
                            <a:lnTo>
                              <a:pt x="0" y="65"/>
                            </a:lnTo>
                            <a:lnTo>
                              <a:pt x="0" y="132"/>
                            </a:lnTo>
                            <a:lnTo>
                              <a:pt x="20" y="181"/>
                            </a:lnTo>
                            <a:lnTo>
                              <a:pt x="78" y="194"/>
                            </a:lnTo>
                            <a:lnTo>
                              <a:pt x="56" y="148"/>
                            </a:lnTo>
                            <a:lnTo>
                              <a:pt x="59" y="78"/>
                            </a:lnTo>
                            <a:lnTo>
                              <a:pt x="78" y="25"/>
                            </a:lnTo>
                            <a:lnTo>
                              <a:pt x="2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65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42" y="1152"/>
                        <a:ext cx="10" cy="24"/>
                      </a:xfrm>
                      <a:custGeom>
                        <a:avLst/>
                        <a:gdLst>
                          <a:gd name="T0" fmla="*/ 0 w 60"/>
                          <a:gd name="T1" fmla="*/ 0 h 169"/>
                          <a:gd name="T2" fmla="*/ 0 w 60"/>
                          <a:gd name="T3" fmla="*/ 0 h 169"/>
                          <a:gd name="T4" fmla="*/ 0 w 60"/>
                          <a:gd name="T5" fmla="*/ 0 h 169"/>
                          <a:gd name="T6" fmla="*/ 0 w 60"/>
                          <a:gd name="T7" fmla="*/ 0 h 169"/>
                          <a:gd name="T8" fmla="*/ 0 w 60"/>
                          <a:gd name="T9" fmla="*/ 0 h 169"/>
                          <a:gd name="T10" fmla="*/ 0 w 60"/>
                          <a:gd name="T11" fmla="*/ 0 h 169"/>
                          <a:gd name="T12" fmla="*/ 0 w 60"/>
                          <a:gd name="T13" fmla="*/ 0 h 169"/>
                          <a:gd name="T14" fmla="*/ 0 w 60"/>
                          <a:gd name="T15" fmla="*/ 0 h 169"/>
                          <a:gd name="T16" fmla="*/ 0 w 60"/>
                          <a:gd name="T17" fmla="*/ 0 h 169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60"/>
                          <a:gd name="T28" fmla="*/ 0 h 169"/>
                          <a:gd name="T29" fmla="*/ 60 w 60"/>
                          <a:gd name="T30" fmla="*/ 169 h 169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60" h="169">
                            <a:moveTo>
                              <a:pt x="13" y="0"/>
                            </a:moveTo>
                            <a:lnTo>
                              <a:pt x="0" y="36"/>
                            </a:lnTo>
                            <a:lnTo>
                              <a:pt x="0" y="101"/>
                            </a:lnTo>
                            <a:lnTo>
                              <a:pt x="9" y="153"/>
                            </a:lnTo>
                            <a:lnTo>
                              <a:pt x="60" y="169"/>
                            </a:lnTo>
                            <a:lnTo>
                              <a:pt x="39" y="117"/>
                            </a:lnTo>
                            <a:lnTo>
                              <a:pt x="39" y="62"/>
                            </a:lnTo>
                            <a:lnTo>
                              <a:pt x="51" y="13"/>
                            </a:lnTo>
                            <a:lnTo>
                              <a:pt x="13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254" name="AutoShape 49"/>
                  <p:cNvSpPr>
                    <a:spLocks noChangeArrowheads="1"/>
                  </p:cNvSpPr>
                  <p:nvPr/>
                </p:nvSpPr>
                <p:spPr bwMode="auto">
                  <a:xfrm rot="-550120">
                    <a:off x="3742" y="2069"/>
                    <a:ext cx="233" cy="22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55" name="Freeform 32"/>
                  <p:cNvSpPr>
                    <a:spLocks/>
                  </p:cNvSpPr>
                  <p:nvPr/>
                </p:nvSpPr>
                <p:spPr bwMode="auto">
                  <a:xfrm rot="-1485850">
                    <a:off x="3833" y="1979"/>
                    <a:ext cx="403" cy="289"/>
                  </a:xfrm>
                  <a:custGeom>
                    <a:avLst/>
                    <a:gdLst>
                      <a:gd name="T0" fmla="*/ 2 w 491"/>
                      <a:gd name="T1" fmla="*/ 1 h 412"/>
                      <a:gd name="T2" fmla="*/ 2 w 491"/>
                      <a:gd name="T3" fmla="*/ 1 h 412"/>
                      <a:gd name="T4" fmla="*/ 2 w 491"/>
                      <a:gd name="T5" fmla="*/ 1 h 412"/>
                      <a:gd name="T6" fmla="*/ 2 w 491"/>
                      <a:gd name="T7" fmla="*/ 0 h 412"/>
                      <a:gd name="T8" fmla="*/ 2 w 491"/>
                      <a:gd name="T9" fmla="*/ 0 h 412"/>
                      <a:gd name="T10" fmla="*/ 2 w 491"/>
                      <a:gd name="T11" fmla="*/ 1 h 412"/>
                      <a:gd name="T12" fmla="*/ 2 w 491"/>
                      <a:gd name="T13" fmla="*/ 1 h 412"/>
                      <a:gd name="T14" fmla="*/ 2 w 491"/>
                      <a:gd name="T15" fmla="*/ 1 h 412"/>
                      <a:gd name="T16" fmla="*/ 2 w 491"/>
                      <a:gd name="T17" fmla="*/ 1 h 412"/>
                      <a:gd name="T18" fmla="*/ 2 w 491"/>
                      <a:gd name="T19" fmla="*/ 1 h 412"/>
                      <a:gd name="T20" fmla="*/ 2 w 491"/>
                      <a:gd name="T21" fmla="*/ 1 h 412"/>
                      <a:gd name="T22" fmla="*/ 2 w 491"/>
                      <a:gd name="T23" fmla="*/ 1 h 412"/>
                      <a:gd name="T24" fmla="*/ 2 w 491"/>
                      <a:gd name="T25" fmla="*/ 1 h 412"/>
                      <a:gd name="T26" fmla="*/ 2 w 491"/>
                      <a:gd name="T27" fmla="*/ 1 h 412"/>
                      <a:gd name="T28" fmla="*/ 2 w 491"/>
                      <a:gd name="T29" fmla="*/ 1 h 412"/>
                      <a:gd name="T30" fmla="*/ 2 w 491"/>
                      <a:gd name="T31" fmla="*/ 1 h 412"/>
                      <a:gd name="T32" fmla="*/ 2 w 491"/>
                      <a:gd name="T33" fmla="*/ 1 h 412"/>
                      <a:gd name="T34" fmla="*/ 2 w 491"/>
                      <a:gd name="T35" fmla="*/ 1 h 412"/>
                      <a:gd name="T36" fmla="*/ 2 w 491"/>
                      <a:gd name="T37" fmla="*/ 1 h 412"/>
                      <a:gd name="T38" fmla="*/ 0 w 491"/>
                      <a:gd name="T39" fmla="*/ 1 h 412"/>
                      <a:gd name="T40" fmla="*/ 0 w 491"/>
                      <a:gd name="T41" fmla="*/ 1 h 412"/>
                      <a:gd name="T42" fmla="*/ 2 w 491"/>
                      <a:gd name="T43" fmla="*/ 1 h 412"/>
                      <a:gd name="T44" fmla="*/ 2 w 491"/>
                      <a:gd name="T45" fmla="*/ 1 h 412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491"/>
                      <a:gd name="T70" fmla="*/ 0 h 412"/>
                      <a:gd name="T71" fmla="*/ 491 w 491"/>
                      <a:gd name="T72" fmla="*/ 412 h 412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491" h="412">
                        <a:moveTo>
                          <a:pt x="170" y="99"/>
                        </a:moveTo>
                        <a:lnTo>
                          <a:pt x="195" y="43"/>
                        </a:lnTo>
                        <a:lnTo>
                          <a:pt x="264" y="7"/>
                        </a:lnTo>
                        <a:lnTo>
                          <a:pt x="312" y="0"/>
                        </a:lnTo>
                        <a:lnTo>
                          <a:pt x="364" y="0"/>
                        </a:lnTo>
                        <a:lnTo>
                          <a:pt x="452" y="31"/>
                        </a:lnTo>
                        <a:lnTo>
                          <a:pt x="491" y="112"/>
                        </a:lnTo>
                        <a:lnTo>
                          <a:pt x="472" y="219"/>
                        </a:lnTo>
                        <a:lnTo>
                          <a:pt x="410" y="312"/>
                        </a:lnTo>
                        <a:lnTo>
                          <a:pt x="345" y="376"/>
                        </a:lnTo>
                        <a:lnTo>
                          <a:pt x="276" y="403"/>
                        </a:lnTo>
                        <a:lnTo>
                          <a:pt x="224" y="412"/>
                        </a:lnTo>
                        <a:lnTo>
                          <a:pt x="170" y="396"/>
                        </a:lnTo>
                        <a:lnTo>
                          <a:pt x="128" y="352"/>
                        </a:lnTo>
                        <a:lnTo>
                          <a:pt x="108" y="297"/>
                        </a:lnTo>
                        <a:lnTo>
                          <a:pt x="111" y="237"/>
                        </a:lnTo>
                        <a:lnTo>
                          <a:pt x="131" y="166"/>
                        </a:lnTo>
                        <a:lnTo>
                          <a:pt x="140" y="153"/>
                        </a:lnTo>
                        <a:lnTo>
                          <a:pt x="13" y="76"/>
                        </a:lnTo>
                        <a:lnTo>
                          <a:pt x="0" y="58"/>
                        </a:lnTo>
                        <a:lnTo>
                          <a:pt x="0" y="35"/>
                        </a:lnTo>
                        <a:lnTo>
                          <a:pt x="30" y="22"/>
                        </a:lnTo>
                        <a:lnTo>
                          <a:pt x="170" y="9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234" name="Group 55"/>
                <p:cNvGrpSpPr>
                  <a:grpSpLocks/>
                </p:cNvGrpSpPr>
                <p:nvPr/>
              </p:nvGrpSpPr>
              <p:grpSpPr bwMode="auto">
                <a:xfrm flipH="1">
                  <a:off x="4523548" y="2818793"/>
                  <a:ext cx="280248" cy="468277"/>
                  <a:chOff x="4155" y="1217"/>
                  <a:chExt cx="453" cy="715"/>
                </a:xfrm>
              </p:grpSpPr>
              <p:sp>
                <p:nvSpPr>
                  <p:cNvPr id="242" name="Freeform 56"/>
                  <p:cNvSpPr>
                    <a:spLocks/>
                  </p:cNvSpPr>
                  <p:nvPr/>
                </p:nvSpPr>
                <p:spPr bwMode="auto">
                  <a:xfrm>
                    <a:off x="4353" y="1455"/>
                    <a:ext cx="106" cy="253"/>
                  </a:xfrm>
                  <a:custGeom>
                    <a:avLst/>
                    <a:gdLst>
                      <a:gd name="T0" fmla="*/ 0 w 317"/>
                      <a:gd name="T1" fmla="*/ 0 h 758"/>
                      <a:gd name="T2" fmla="*/ 0 w 317"/>
                      <a:gd name="T3" fmla="*/ 0 h 758"/>
                      <a:gd name="T4" fmla="*/ 0 w 317"/>
                      <a:gd name="T5" fmla="*/ 0 h 758"/>
                      <a:gd name="T6" fmla="*/ 0 w 317"/>
                      <a:gd name="T7" fmla="*/ 0 h 758"/>
                      <a:gd name="T8" fmla="*/ 0 w 317"/>
                      <a:gd name="T9" fmla="*/ 0 h 758"/>
                      <a:gd name="T10" fmla="*/ 0 w 317"/>
                      <a:gd name="T11" fmla="*/ 0 h 758"/>
                      <a:gd name="T12" fmla="*/ 0 w 317"/>
                      <a:gd name="T13" fmla="*/ 0 h 758"/>
                      <a:gd name="T14" fmla="*/ 0 w 317"/>
                      <a:gd name="T15" fmla="*/ 0 h 758"/>
                      <a:gd name="T16" fmla="*/ 0 w 317"/>
                      <a:gd name="T17" fmla="*/ 0 h 758"/>
                      <a:gd name="T18" fmla="*/ 0 w 317"/>
                      <a:gd name="T19" fmla="*/ 0 h 758"/>
                      <a:gd name="T20" fmla="*/ 0 w 317"/>
                      <a:gd name="T21" fmla="*/ 0 h 758"/>
                      <a:gd name="T22" fmla="*/ 0 w 317"/>
                      <a:gd name="T23" fmla="*/ 0 h 758"/>
                      <a:gd name="T24" fmla="*/ 0 w 317"/>
                      <a:gd name="T25" fmla="*/ 0 h 758"/>
                      <a:gd name="T26" fmla="*/ 0 w 317"/>
                      <a:gd name="T27" fmla="*/ 0 h 758"/>
                      <a:gd name="T28" fmla="*/ 0 w 317"/>
                      <a:gd name="T29" fmla="*/ 0 h 758"/>
                      <a:gd name="T30" fmla="*/ 0 w 317"/>
                      <a:gd name="T31" fmla="*/ 0 h 758"/>
                      <a:gd name="T32" fmla="*/ 0 w 317"/>
                      <a:gd name="T33" fmla="*/ 0 h 758"/>
                      <a:gd name="T34" fmla="*/ 0 w 317"/>
                      <a:gd name="T35" fmla="*/ 0 h 758"/>
                      <a:gd name="T36" fmla="*/ 0 w 317"/>
                      <a:gd name="T37" fmla="*/ 0 h 758"/>
                      <a:gd name="T38" fmla="*/ 0 w 317"/>
                      <a:gd name="T39" fmla="*/ 0 h 758"/>
                      <a:gd name="T40" fmla="*/ 0 w 317"/>
                      <a:gd name="T41" fmla="*/ 0 h 758"/>
                      <a:gd name="T42" fmla="*/ 0 w 317"/>
                      <a:gd name="T43" fmla="*/ 0 h 758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317"/>
                      <a:gd name="T67" fmla="*/ 0 h 758"/>
                      <a:gd name="T68" fmla="*/ 317 w 317"/>
                      <a:gd name="T69" fmla="*/ 758 h 758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317" h="758">
                        <a:moveTo>
                          <a:pt x="75" y="61"/>
                        </a:moveTo>
                        <a:lnTo>
                          <a:pt x="109" y="16"/>
                        </a:lnTo>
                        <a:lnTo>
                          <a:pt x="174" y="0"/>
                        </a:lnTo>
                        <a:lnTo>
                          <a:pt x="229" y="16"/>
                        </a:lnTo>
                        <a:lnTo>
                          <a:pt x="260" y="41"/>
                        </a:lnTo>
                        <a:lnTo>
                          <a:pt x="285" y="90"/>
                        </a:lnTo>
                        <a:lnTo>
                          <a:pt x="307" y="178"/>
                        </a:lnTo>
                        <a:lnTo>
                          <a:pt x="317" y="273"/>
                        </a:lnTo>
                        <a:lnTo>
                          <a:pt x="317" y="444"/>
                        </a:lnTo>
                        <a:lnTo>
                          <a:pt x="285" y="592"/>
                        </a:lnTo>
                        <a:lnTo>
                          <a:pt x="239" y="676"/>
                        </a:lnTo>
                        <a:lnTo>
                          <a:pt x="192" y="724"/>
                        </a:lnTo>
                        <a:lnTo>
                          <a:pt x="140" y="758"/>
                        </a:lnTo>
                        <a:lnTo>
                          <a:pt x="66" y="754"/>
                        </a:lnTo>
                        <a:lnTo>
                          <a:pt x="7" y="703"/>
                        </a:lnTo>
                        <a:lnTo>
                          <a:pt x="0" y="643"/>
                        </a:lnTo>
                        <a:lnTo>
                          <a:pt x="29" y="552"/>
                        </a:lnTo>
                        <a:lnTo>
                          <a:pt x="54" y="451"/>
                        </a:lnTo>
                        <a:lnTo>
                          <a:pt x="63" y="320"/>
                        </a:lnTo>
                        <a:lnTo>
                          <a:pt x="48" y="209"/>
                        </a:lnTo>
                        <a:lnTo>
                          <a:pt x="48" y="127"/>
                        </a:lnTo>
                        <a:lnTo>
                          <a:pt x="75" y="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43" name="Freeform 57"/>
                  <p:cNvSpPr>
                    <a:spLocks/>
                  </p:cNvSpPr>
                  <p:nvPr/>
                </p:nvSpPr>
                <p:spPr bwMode="auto">
                  <a:xfrm>
                    <a:off x="4394" y="1680"/>
                    <a:ext cx="121" cy="248"/>
                  </a:xfrm>
                  <a:custGeom>
                    <a:avLst/>
                    <a:gdLst>
                      <a:gd name="T0" fmla="*/ 0 w 361"/>
                      <a:gd name="T1" fmla="*/ 0 h 746"/>
                      <a:gd name="T2" fmla="*/ 0 w 361"/>
                      <a:gd name="T3" fmla="*/ 0 h 746"/>
                      <a:gd name="T4" fmla="*/ 0 w 361"/>
                      <a:gd name="T5" fmla="*/ 0 h 746"/>
                      <a:gd name="T6" fmla="*/ 0 w 361"/>
                      <a:gd name="T7" fmla="*/ 0 h 746"/>
                      <a:gd name="T8" fmla="*/ 0 w 361"/>
                      <a:gd name="T9" fmla="*/ 0 h 746"/>
                      <a:gd name="T10" fmla="*/ 0 w 361"/>
                      <a:gd name="T11" fmla="*/ 0 h 746"/>
                      <a:gd name="T12" fmla="*/ 0 w 361"/>
                      <a:gd name="T13" fmla="*/ 0 h 746"/>
                      <a:gd name="T14" fmla="*/ 0 w 361"/>
                      <a:gd name="T15" fmla="*/ 0 h 746"/>
                      <a:gd name="T16" fmla="*/ 0 w 361"/>
                      <a:gd name="T17" fmla="*/ 0 h 746"/>
                      <a:gd name="T18" fmla="*/ 0 w 361"/>
                      <a:gd name="T19" fmla="*/ 0 h 746"/>
                      <a:gd name="T20" fmla="*/ 0 w 361"/>
                      <a:gd name="T21" fmla="*/ 0 h 746"/>
                      <a:gd name="T22" fmla="*/ 0 w 361"/>
                      <a:gd name="T23" fmla="*/ 0 h 746"/>
                      <a:gd name="T24" fmla="*/ 0 w 361"/>
                      <a:gd name="T25" fmla="*/ 0 h 746"/>
                      <a:gd name="T26" fmla="*/ 0 w 361"/>
                      <a:gd name="T27" fmla="*/ 0 h 746"/>
                      <a:gd name="T28" fmla="*/ 0 w 361"/>
                      <a:gd name="T29" fmla="*/ 0 h 746"/>
                      <a:gd name="T30" fmla="*/ 0 w 361"/>
                      <a:gd name="T31" fmla="*/ 0 h 746"/>
                      <a:gd name="T32" fmla="*/ 0 w 361"/>
                      <a:gd name="T33" fmla="*/ 0 h 746"/>
                      <a:gd name="T34" fmla="*/ 0 w 361"/>
                      <a:gd name="T35" fmla="*/ 0 h 746"/>
                      <a:gd name="T36" fmla="*/ 0 w 361"/>
                      <a:gd name="T37" fmla="*/ 0 h 746"/>
                      <a:gd name="T38" fmla="*/ 0 w 361"/>
                      <a:gd name="T39" fmla="*/ 0 h 746"/>
                      <a:gd name="T40" fmla="*/ 0 w 361"/>
                      <a:gd name="T41" fmla="*/ 0 h 746"/>
                      <a:gd name="T42" fmla="*/ 0 w 361"/>
                      <a:gd name="T43" fmla="*/ 0 h 746"/>
                      <a:gd name="T44" fmla="*/ 0 w 361"/>
                      <a:gd name="T45" fmla="*/ 0 h 746"/>
                      <a:gd name="T46" fmla="*/ 0 w 361"/>
                      <a:gd name="T47" fmla="*/ 0 h 746"/>
                      <a:gd name="T48" fmla="*/ 0 w 361"/>
                      <a:gd name="T49" fmla="*/ 0 h 746"/>
                      <a:gd name="T50" fmla="*/ 0 w 361"/>
                      <a:gd name="T51" fmla="*/ 0 h 746"/>
                      <a:gd name="T52" fmla="*/ 0 w 361"/>
                      <a:gd name="T53" fmla="*/ 0 h 746"/>
                      <a:gd name="T54" fmla="*/ 0 w 361"/>
                      <a:gd name="T55" fmla="*/ 0 h 746"/>
                      <a:gd name="T56" fmla="*/ 0 w 361"/>
                      <a:gd name="T57" fmla="*/ 0 h 746"/>
                      <a:gd name="T58" fmla="*/ 0 w 361"/>
                      <a:gd name="T59" fmla="*/ 0 h 746"/>
                      <a:gd name="T60" fmla="*/ 0 w 361"/>
                      <a:gd name="T61" fmla="*/ 0 h 74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w 361"/>
                      <a:gd name="T94" fmla="*/ 0 h 746"/>
                      <a:gd name="T95" fmla="*/ 361 w 361"/>
                      <a:gd name="T96" fmla="*/ 746 h 746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T93" t="T94" r="T95" b="T96"/>
                    <a:pathLst>
                      <a:path w="361" h="746">
                        <a:moveTo>
                          <a:pt x="120" y="30"/>
                        </a:moveTo>
                        <a:lnTo>
                          <a:pt x="77" y="0"/>
                        </a:lnTo>
                        <a:lnTo>
                          <a:pt x="21" y="0"/>
                        </a:lnTo>
                        <a:lnTo>
                          <a:pt x="0" y="40"/>
                        </a:lnTo>
                        <a:lnTo>
                          <a:pt x="9" y="101"/>
                        </a:lnTo>
                        <a:lnTo>
                          <a:pt x="58" y="160"/>
                        </a:lnTo>
                        <a:lnTo>
                          <a:pt x="160" y="215"/>
                        </a:lnTo>
                        <a:lnTo>
                          <a:pt x="277" y="331"/>
                        </a:lnTo>
                        <a:lnTo>
                          <a:pt x="296" y="381"/>
                        </a:lnTo>
                        <a:lnTo>
                          <a:pt x="286" y="405"/>
                        </a:lnTo>
                        <a:lnTo>
                          <a:pt x="197" y="481"/>
                        </a:lnTo>
                        <a:lnTo>
                          <a:pt x="92" y="573"/>
                        </a:lnTo>
                        <a:lnTo>
                          <a:pt x="67" y="612"/>
                        </a:lnTo>
                        <a:lnTo>
                          <a:pt x="67" y="653"/>
                        </a:lnTo>
                        <a:lnTo>
                          <a:pt x="148" y="696"/>
                        </a:lnTo>
                        <a:lnTo>
                          <a:pt x="271" y="746"/>
                        </a:lnTo>
                        <a:lnTo>
                          <a:pt x="314" y="746"/>
                        </a:lnTo>
                        <a:lnTo>
                          <a:pt x="361" y="713"/>
                        </a:lnTo>
                        <a:lnTo>
                          <a:pt x="361" y="687"/>
                        </a:lnTo>
                        <a:lnTo>
                          <a:pt x="326" y="673"/>
                        </a:lnTo>
                        <a:lnTo>
                          <a:pt x="169" y="653"/>
                        </a:lnTo>
                        <a:lnTo>
                          <a:pt x="111" y="636"/>
                        </a:lnTo>
                        <a:lnTo>
                          <a:pt x="104" y="606"/>
                        </a:lnTo>
                        <a:lnTo>
                          <a:pt x="206" y="522"/>
                        </a:lnTo>
                        <a:lnTo>
                          <a:pt x="317" y="442"/>
                        </a:lnTo>
                        <a:lnTo>
                          <a:pt x="342" y="412"/>
                        </a:lnTo>
                        <a:lnTo>
                          <a:pt x="351" y="371"/>
                        </a:lnTo>
                        <a:lnTo>
                          <a:pt x="342" y="315"/>
                        </a:lnTo>
                        <a:lnTo>
                          <a:pt x="308" y="271"/>
                        </a:lnTo>
                        <a:lnTo>
                          <a:pt x="197" y="124"/>
                        </a:lnTo>
                        <a:lnTo>
                          <a:pt x="120" y="3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44" name="Freeform 58"/>
                  <p:cNvSpPr>
                    <a:spLocks/>
                  </p:cNvSpPr>
                  <p:nvPr/>
                </p:nvSpPr>
                <p:spPr bwMode="auto">
                  <a:xfrm>
                    <a:off x="4236" y="1667"/>
                    <a:ext cx="150" cy="265"/>
                  </a:xfrm>
                  <a:custGeom>
                    <a:avLst/>
                    <a:gdLst>
                      <a:gd name="T0" fmla="*/ 0 w 450"/>
                      <a:gd name="T1" fmla="*/ 0 h 794"/>
                      <a:gd name="T2" fmla="*/ 0 w 450"/>
                      <a:gd name="T3" fmla="*/ 0 h 794"/>
                      <a:gd name="T4" fmla="*/ 0 w 450"/>
                      <a:gd name="T5" fmla="*/ 0 h 794"/>
                      <a:gd name="T6" fmla="*/ 0 w 450"/>
                      <a:gd name="T7" fmla="*/ 0 h 794"/>
                      <a:gd name="T8" fmla="*/ 0 w 450"/>
                      <a:gd name="T9" fmla="*/ 0 h 794"/>
                      <a:gd name="T10" fmla="*/ 0 w 450"/>
                      <a:gd name="T11" fmla="*/ 0 h 794"/>
                      <a:gd name="T12" fmla="*/ 0 w 450"/>
                      <a:gd name="T13" fmla="*/ 0 h 794"/>
                      <a:gd name="T14" fmla="*/ 0 w 450"/>
                      <a:gd name="T15" fmla="*/ 0 h 794"/>
                      <a:gd name="T16" fmla="*/ 0 w 450"/>
                      <a:gd name="T17" fmla="*/ 0 h 794"/>
                      <a:gd name="T18" fmla="*/ 0 w 450"/>
                      <a:gd name="T19" fmla="*/ 0 h 794"/>
                      <a:gd name="T20" fmla="*/ 0 w 450"/>
                      <a:gd name="T21" fmla="*/ 0 h 794"/>
                      <a:gd name="T22" fmla="*/ 0 w 450"/>
                      <a:gd name="T23" fmla="*/ 0 h 794"/>
                      <a:gd name="T24" fmla="*/ 0 w 450"/>
                      <a:gd name="T25" fmla="*/ 0 h 794"/>
                      <a:gd name="T26" fmla="*/ 0 w 450"/>
                      <a:gd name="T27" fmla="*/ 0 h 794"/>
                      <a:gd name="T28" fmla="*/ 0 w 450"/>
                      <a:gd name="T29" fmla="*/ 0 h 794"/>
                      <a:gd name="T30" fmla="*/ 0 w 450"/>
                      <a:gd name="T31" fmla="*/ 0 h 794"/>
                      <a:gd name="T32" fmla="*/ 0 w 450"/>
                      <a:gd name="T33" fmla="*/ 0 h 794"/>
                      <a:gd name="T34" fmla="*/ 0 w 450"/>
                      <a:gd name="T35" fmla="*/ 0 h 794"/>
                      <a:gd name="T36" fmla="*/ 0 w 450"/>
                      <a:gd name="T37" fmla="*/ 0 h 794"/>
                      <a:gd name="T38" fmla="*/ 0 w 450"/>
                      <a:gd name="T39" fmla="*/ 0 h 794"/>
                      <a:gd name="T40" fmla="*/ 0 w 450"/>
                      <a:gd name="T41" fmla="*/ 0 h 794"/>
                      <a:gd name="T42" fmla="*/ 0 w 450"/>
                      <a:gd name="T43" fmla="*/ 0 h 794"/>
                      <a:gd name="T44" fmla="*/ 0 w 450"/>
                      <a:gd name="T45" fmla="*/ 0 h 794"/>
                      <a:gd name="T46" fmla="*/ 0 w 450"/>
                      <a:gd name="T47" fmla="*/ 0 h 794"/>
                      <a:gd name="T48" fmla="*/ 0 w 450"/>
                      <a:gd name="T49" fmla="*/ 0 h 794"/>
                      <a:gd name="T50" fmla="*/ 0 w 450"/>
                      <a:gd name="T51" fmla="*/ 0 h 794"/>
                      <a:gd name="T52" fmla="*/ 0 w 450"/>
                      <a:gd name="T53" fmla="*/ 0 h 794"/>
                      <a:gd name="T54" fmla="*/ 0 w 450"/>
                      <a:gd name="T55" fmla="*/ 0 h 794"/>
                      <a:gd name="T56" fmla="*/ 0 w 450"/>
                      <a:gd name="T57" fmla="*/ 0 h 794"/>
                      <a:gd name="T58" fmla="*/ 0 w 450"/>
                      <a:gd name="T59" fmla="*/ 0 h 794"/>
                      <a:gd name="T60" fmla="*/ 0 w 450"/>
                      <a:gd name="T61" fmla="*/ 0 h 794"/>
                      <a:gd name="T62" fmla="*/ 0 w 450"/>
                      <a:gd name="T63" fmla="*/ 0 h 794"/>
                      <a:gd name="T64" fmla="*/ 0 w 450"/>
                      <a:gd name="T65" fmla="*/ 0 h 794"/>
                      <a:gd name="T66" fmla="*/ 0 w 450"/>
                      <a:gd name="T67" fmla="*/ 0 h 794"/>
                      <a:gd name="T68" fmla="*/ 0 w 450"/>
                      <a:gd name="T69" fmla="*/ 0 h 794"/>
                      <a:gd name="T70" fmla="*/ 0 w 450"/>
                      <a:gd name="T71" fmla="*/ 0 h 794"/>
                      <a:gd name="T72" fmla="*/ 0 w 450"/>
                      <a:gd name="T73" fmla="*/ 0 h 794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450"/>
                      <a:gd name="T112" fmla="*/ 0 h 794"/>
                      <a:gd name="T113" fmla="*/ 450 w 450"/>
                      <a:gd name="T114" fmla="*/ 794 h 794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450" h="794">
                        <a:moveTo>
                          <a:pt x="244" y="107"/>
                        </a:moveTo>
                        <a:lnTo>
                          <a:pt x="316" y="39"/>
                        </a:lnTo>
                        <a:lnTo>
                          <a:pt x="384" y="0"/>
                        </a:lnTo>
                        <a:lnTo>
                          <a:pt x="427" y="6"/>
                        </a:lnTo>
                        <a:lnTo>
                          <a:pt x="450" y="39"/>
                        </a:lnTo>
                        <a:lnTo>
                          <a:pt x="450" y="76"/>
                        </a:lnTo>
                        <a:lnTo>
                          <a:pt x="436" y="117"/>
                        </a:lnTo>
                        <a:lnTo>
                          <a:pt x="390" y="140"/>
                        </a:lnTo>
                        <a:lnTo>
                          <a:pt x="297" y="197"/>
                        </a:lnTo>
                        <a:lnTo>
                          <a:pt x="241" y="268"/>
                        </a:lnTo>
                        <a:lnTo>
                          <a:pt x="204" y="352"/>
                        </a:lnTo>
                        <a:lnTo>
                          <a:pt x="195" y="401"/>
                        </a:lnTo>
                        <a:lnTo>
                          <a:pt x="244" y="462"/>
                        </a:lnTo>
                        <a:lnTo>
                          <a:pt x="297" y="549"/>
                        </a:lnTo>
                        <a:lnTo>
                          <a:pt x="335" y="630"/>
                        </a:lnTo>
                        <a:lnTo>
                          <a:pt x="344" y="680"/>
                        </a:lnTo>
                        <a:lnTo>
                          <a:pt x="344" y="710"/>
                        </a:lnTo>
                        <a:lnTo>
                          <a:pt x="319" y="730"/>
                        </a:lnTo>
                        <a:lnTo>
                          <a:pt x="241" y="733"/>
                        </a:lnTo>
                        <a:lnTo>
                          <a:pt x="123" y="763"/>
                        </a:lnTo>
                        <a:lnTo>
                          <a:pt x="101" y="790"/>
                        </a:lnTo>
                        <a:lnTo>
                          <a:pt x="83" y="794"/>
                        </a:lnTo>
                        <a:lnTo>
                          <a:pt x="0" y="763"/>
                        </a:lnTo>
                        <a:lnTo>
                          <a:pt x="0" y="733"/>
                        </a:lnTo>
                        <a:lnTo>
                          <a:pt x="37" y="710"/>
                        </a:lnTo>
                        <a:lnTo>
                          <a:pt x="186" y="680"/>
                        </a:lnTo>
                        <a:lnTo>
                          <a:pt x="263" y="690"/>
                        </a:lnTo>
                        <a:lnTo>
                          <a:pt x="301" y="690"/>
                        </a:lnTo>
                        <a:lnTo>
                          <a:pt x="310" y="673"/>
                        </a:lnTo>
                        <a:lnTo>
                          <a:pt x="278" y="599"/>
                        </a:lnTo>
                        <a:lnTo>
                          <a:pt x="213" y="502"/>
                        </a:lnTo>
                        <a:lnTo>
                          <a:pt x="167" y="432"/>
                        </a:lnTo>
                        <a:lnTo>
                          <a:pt x="149" y="391"/>
                        </a:lnTo>
                        <a:lnTo>
                          <a:pt x="149" y="331"/>
                        </a:lnTo>
                        <a:lnTo>
                          <a:pt x="180" y="231"/>
                        </a:lnTo>
                        <a:lnTo>
                          <a:pt x="207" y="168"/>
                        </a:lnTo>
                        <a:lnTo>
                          <a:pt x="244" y="10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45" name="Freeform 59"/>
                  <p:cNvSpPr>
                    <a:spLocks/>
                  </p:cNvSpPr>
                  <p:nvPr/>
                </p:nvSpPr>
                <p:spPr bwMode="auto">
                  <a:xfrm>
                    <a:off x="4155" y="1455"/>
                    <a:ext cx="203" cy="198"/>
                  </a:xfrm>
                  <a:custGeom>
                    <a:avLst/>
                    <a:gdLst>
                      <a:gd name="T0" fmla="*/ 0 w 609"/>
                      <a:gd name="T1" fmla="*/ 0 h 594"/>
                      <a:gd name="T2" fmla="*/ 0 w 609"/>
                      <a:gd name="T3" fmla="*/ 0 h 594"/>
                      <a:gd name="T4" fmla="*/ 0 w 609"/>
                      <a:gd name="T5" fmla="*/ 0 h 594"/>
                      <a:gd name="T6" fmla="*/ 0 w 609"/>
                      <a:gd name="T7" fmla="*/ 0 h 594"/>
                      <a:gd name="T8" fmla="*/ 0 w 609"/>
                      <a:gd name="T9" fmla="*/ 0 h 594"/>
                      <a:gd name="T10" fmla="*/ 0 w 609"/>
                      <a:gd name="T11" fmla="*/ 0 h 594"/>
                      <a:gd name="T12" fmla="*/ 0 w 609"/>
                      <a:gd name="T13" fmla="*/ 0 h 594"/>
                      <a:gd name="T14" fmla="*/ 0 w 609"/>
                      <a:gd name="T15" fmla="*/ 0 h 594"/>
                      <a:gd name="T16" fmla="*/ 0 w 609"/>
                      <a:gd name="T17" fmla="*/ 0 h 594"/>
                      <a:gd name="T18" fmla="*/ 0 w 609"/>
                      <a:gd name="T19" fmla="*/ 0 h 594"/>
                      <a:gd name="T20" fmla="*/ 0 w 609"/>
                      <a:gd name="T21" fmla="*/ 0 h 594"/>
                      <a:gd name="T22" fmla="*/ 0 w 609"/>
                      <a:gd name="T23" fmla="*/ 0 h 594"/>
                      <a:gd name="T24" fmla="*/ 0 w 609"/>
                      <a:gd name="T25" fmla="*/ 0 h 594"/>
                      <a:gd name="T26" fmla="*/ 0 w 609"/>
                      <a:gd name="T27" fmla="*/ 0 h 594"/>
                      <a:gd name="T28" fmla="*/ 0 w 609"/>
                      <a:gd name="T29" fmla="*/ 0 h 594"/>
                      <a:gd name="T30" fmla="*/ 0 w 609"/>
                      <a:gd name="T31" fmla="*/ 0 h 594"/>
                      <a:gd name="T32" fmla="*/ 0 w 609"/>
                      <a:gd name="T33" fmla="*/ 0 h 594"/>
                      <a:gd name="T34" fmla="*/ 0 w 609"/>
                      <a:gd name="T35" fmla="*/ 0 h 594"/>
                      <a:gd name="T36" fmla="*/ 0 w 609"/>
                      <a:gd name="T37" fmla="*/ 0 h 594"/>
                      <a:gd name="T38" fmla="*/ 0 w 609"/>
                      <a:gd name="T39" fmla="*/ 0 h 594"/>
                      <a:gd name="T40" fmla="*/ 0 w 609"/>
                      <a:gd name="T41" fmla="*/ 0 h 594"/>
                      <a:gd name="T42" fmla="*/ 0 w 609"/>
                      <a:gd name="T43" fmla="*/ 0 h 594"/>
                      <a:gd name="T44" fmla="*/ 0 w 609"/>
                      <a:gd name="T45" fmla="*/ 0 h 594"/>
                      <a:gd name="T46" fmla="*/ 0 w 609"/>
                      <a:gd name="T47" fmla="*/ 0 h 594"/>
                      <a:gd name="T48" fmla="*/ 0 w 609"/>
                      <a:gd name="T49" fmla="*/ 0 h 594"/>
                      <a:gd name="T50" fmla="*/ 0 w 609"/>
                      <a:gd name="T51" fmla="*/ 0 h 594"/>
                      <a:gd name="T52" fmla="*/ 0 w 609"/>
                      <a:gd name="T53" fmla="*/ 0 h 594"/>
                      <a:gd name="T54" fmla="*/ 0 w 609"/>
                      <a:gd name="T55" fmla="*/ 0 h 594"/>
                      <a:gd name="T56" fmla="*/ 0 w 609"/>
                      <a:gd name="T57" fmla="*/ 0 h 594"/>
                      <a:gd name="T58" fmla="*/ 0 w 609"/>
                      <a:gd name="T59" fmla="*/ 0 h 594"/>
                      <a:gd name="T60" fmla="*/ 0 w 609"/>
                      <a:gd name="T61" fmla="*/ 0 h 594"/>
                      <a:gd name="T62" fmla="*/ 0 w 609"/>
                      <a:gd name="T63" fmla="*/ 0 h 594"/>
                      <a:gd name="T64" fmla="*/ 0 w 609"/>
                      <a:gd name="T65" fmla="*/ 0 h 594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609"/>
                      <a:gd name="T100" fmla="*/ 0 h 594"/>
                      <a:gd name="T101" fmla="*/ 609 w 609"/>
                      <a:gd name="T102" fmla="*/ 594 h 594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609" h="594">
                        <a:moveTo>
                          <a:pt x="365" y="594"/>
                        </a:moveTo>
                        <a:lnTo>
                          <a:pt x="403" y="589"/>
                        </a:lnTo>
                        <a:lnTo>
                          <a:pt x="414" y="555"/>
                        </a:lnTo>
                        <a:lnTo>
                          <a:pt x="425" y="435"/>
                        </a:lnTo>
                        <a:lnTo>
                          <a:pt x="481" y="294"/>
                        </a:lnTo>
                        <a:lnTo>
                          <a:pt x="540" y="230"/>
                        </a:lnTo>
                        <a:lnTo>
                          <a:pt x="609" y="164"/>
                        </a:lnTo>
                        <a:lnTo>
                          <a:pt x="602" y="117"/>
                        </a:lnTo>
                        <a:lnTo>
                          <a:pt x="561" y="92"/>
                        </a:lnTo>
                        <a:lnTo>
                          <a:pt x="510" y="117"/>
                        </a:lnTo>
                        <a:lnTo>
                          <a:pt x="453" y="185"/>
                        </a:lnTo>
                        <a:lnTo>
                          <a:pt x="401" y="333"/>
                        </a:lnTo>
                        <a:lnTo>
                          <a:pt x="378" y="448"/>
                        </a:lnTo>
                        <a:lnTo>
                          <a:pt x="363" y="508"/>
                        </a:lnTo>
                        <a:lnTo>
                          <a:pt x="320" y="486"/>
                        </a:lnTo>
                        <a:lnTo>
                          <a:pt x="271" y="387"/>
                        </a:lnTo>
                        <a:lnTo>
                          <a:pt x="231" y="250"/>
                        </a:lnTo>
                        <a:lnTo>
                          <a:pt x="239" y="188"/>
                        </a:lnTo>
                        <a:lnTo>
                          <a:pt x="261" y="123"/>
                        </a:lnTo>
                        <a:lnTo>
                          <a:pt x="270" y="75"/>
                        </a:lnTo>
                        <a:lnTo>
                          <a:pt x="172" y="72"/>
                        </a:lnTo>
                        <a:lnTo>
                          <a:pt x="73" y="52"/>
                        </a:lnTo>
                        <a:lnTo>
                          <a:pt x="27" y="0"/>
                        </a:lnTo>
                        <a:lnTo>
                          <a:pt x="0" y="25"/>
                        </a:lnTo>
                        <a:lnTo>
                          <a:pt x="36" y="114"/>
                        </a:lnTo>
                        <a:lnTo>
                          <a:pt x="115" y="124"/>
                        </a:lnTo>
                        <a:lnTo>
                          <a:pt x="200" y="134"/>
                        </a:lnTo>
                        <a:lnTo>
                          <a:pt x="203" y="212"/>
                        </a:lnTo>
                        <a:lnTo>
                          <a:pt x="211" y="302"/>
                        </a:lnTo>
                        <a:lnTo>
                          <a:pt x="240" y="403"/>
                        </a:lnTo>
                        <a:lnTo>
                          <a:pt x="276" y="503"/>
                        </a:lnTo>
                        <a:lnTo>
                          <a:pt x="330" y="570"/>
                        </a:lnTo>
                        <a:lnTo>
                          <a:pt x="365" y="5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46" name="Freeform 60"/>
                  <p:cNvSpPr>
                    <a:spLocks/>
                  </p:cNvSpPr>
                  <p:nvPr/>
                </p:nvSpPr>
                <p:spPr bwMode="auto">
                  <a:xfrm>
                    <a:off x="4458" y="1217"/>
                    <a:ext cx="150" cy="268"/>
                  </a:xfrm>
                  <a:custGeom>
                    <a:avLst/>
                    <a:gdLst>
                      <a:gd name="T0" fmla="*/ 0 w 448"/>
                      <a:gd name="T1" fmla="*/ 0 h 802"/>
                      <a:gd name="T2" fmla="*/ 0 w 448"/>
                      <a:gd name="T3" fmla="*/ 0 h 802"/>
                      <a:gd name="T4" fmla="*/ 0 w 448"/>
                      <a:gd name="T5" fmla="*/ 0 h 802"/>
                      <a:gd name="T6" fmla="*/ 0 w 448"/>
                      <a:gd name="T7" fmla="*/ 0 h 802"/>
                      <a:gd name="T8" fmla="*/ 0 w 448"/>
                      <a:gd name="T9" fmla="*/ 0 h 802"/>
                      <a:gd name="T10" fmla="*/ 0 w 448"/>
                      <a:gd name="T11" fmla="*/ 0 h 802"/>
                      <a:gd name="T12" fmla="*/ 0 w 448"/>
                      <a:gd name="T13" fmla="*/ 0 h 802"/>
                      <a:gd name="T14" fmla="*/ 0 w 448"/>
                      <a:gd name="T15" fmla="*/ 0 h 802"/>
                      <a:gd name="T16" fmla="*/ 0 w 448"/>
                      <a:gd name="T17" fmla="*/ 0 h 802"/>
                      <a:gd name="T18" fmla="*/ 0 w 448"/>
                      <a:gd name="T19" fmla="*/ 0 h 802"/>
                      <a:gd name="T20" fmla="*/ 0 w 448"/>
                      <a:gd name="T21" fmla="*/ 0 h 802"/>
                      <a:gd name="T22" fmla="*/ 0 w 448"/>
                      <a:gd name="T23" fmla="*/ 0 h 802"/>
                      <a:gd name="T24" fmla="*/ 0 w 448"/>
                      <a:gd name="T25" fmla="*/ 0 h 802"/>
                      <a:gd name="T26" fmla="*/ 0 w 448"/>
                      <a:gd name="T27" fmla="*/ 0 h 802"/>
                      <a:gd name="T28" fmla="*/ 0 w 448"/>
                      <a:gd name="T29" fmla="*/ 0 h 802"/>
                      <a:gd name="T30" fmla="*/ 0 w 448"/>
                      <a:gd name="T31" fmla="*/ 0 h 802"/>
                      <a:gd name="T32" fmla="*/ 0 w 448"/>
                      <a:gd name="T33" fmla="*/ 0 h 802"/>
                      <a:gd name="T34" fmla="*/ 0 w 448"/>
                      <a:gd name="T35" fmla="*/ 0 h 802"/>
                      <a:gd name="T36" fmla="*/ 0 w 448"/>
                      <a:gd name="T37" fmla="*/ 0 h 802"/>
                      <a:gd name="T38" fmla="*/ 0 w 448"/>
                      <a:gd name="T39" fmla="*/ 0 h 802"/>
                      <a:gd name="T40" fmla="*/ 0 w 448"/>
                      <a:gd name="T41" fmla="*/ 0 h 802"/>
                      <a:gd name="T42" fmla="*/ 0 w 448"/>
                      <a:gd name="T43" fmla="*/ 0 h 802"/>
                      <a:gd name="T44" fmla="*/ 0 w 448"/>
                      <a:gd name="T45" fmla="*/ 0 h 802"/>
                      <a:gd name="T46" fmla="*/ 0 w 448"/>
                      <a:gd name="T47" fmla="*/ 0 h 802"/>
                      <a:gd name="T48" fmla="*/ 0 w 448"/>
                      <a:gd name="T49" fmla="*/ 0 h 802"/>
                      <a:gd name="T50" fmla="*/ 0 w 448"/>
                      <a:gd name="T51" fmla="*/ 0 h 802"/>
                      <a:gd name="T52" fmla="*/ 0 w 448"/>
                      <a:gd name="T53" fmla="*/ 0 h 802"/>
                      <a:gd name="T54" fmla="*/ 0 w 448"/>
                      <a:gd name="T55" fmla="*/ 0 h 802"/>
                      <a:gd name="T56" fmla="*/ 0 w 448"/>
                      <a:gd name="T57" fmla="*/ 0 h 802"/>
                      <a:gd name="T58" fmla="*/ 0 w 448"/>
                      <a:gd name="T59" fmla="*/ 0 h 802"/>
                      <a:gd name="T60" fmla="*/ 0 w 448"/>
                      <a:gd name="T61" fmla="*/ 0 h 802"/>
                      <a:gd name="T62" fmla="*/ 0 w 448"/>
                      <a:gd name="T63" fmla="*/ 0 h 802"/>
                      <a:gd name="T64" fmla="*/ 0 w 448"/>
                      <a:gd name="T65" fmla="*/ 0 h 802"/>
                      <a:gd name="T66" fmla="*/ 0 w 448"/>
                      <a:gd name="T67" fmla="*/ 0 h 802"/>
                      <a:gd name="T68" fmla="*/ 0 w 448"/>
                      <a:gd name="T69" fmla="*/ 0 h 802"/>
                      <a:gd name="T70" fmla="*/ 0 w 448"/>
                      <a:gd name="T71" fmla="*/ 0 h 802"/>
                      <a:gd name="T72" fmla="*/ 0 w 448"/>
                      <a:gd name="T73" fmla="*/ 0 h 802"/>
                      <a:gd name="T74" fmla="*/ 0 w 448"/>
                      <a:gd name="T75" fmla="*/ 0 h 802"/>
                      <a:gd name="T76" fmla="*/ 0 w 448"/>
                      <a:gd name="T77" fmla="*/ 0 h 802"/>
                      <a:gd name="T78" fmla="*/ 0 w 448"/>
                      <a:gd name="T79" fmla="*/ 0 h 802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w 448"/>
                      <a:gd name="T121" fmla="*/ 0 h 802"/>
                      <a:gd name="T122" fmla="*/ 448 w 448"/>
                      <a:gd name="T123" fmla="*/ 802 h 802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T120" t="T121" r="T122" b="T123"/>
                    <a:pathLst>
                      <a:path w="448" h="802">
                        <a:moveTo>
                          <a:pt x="0" y="795"/>
                        </a:moveTo>
                        <a:lnTo>
                          <a:pt x="0" y="742"/>
                        </a:lnTo>
                        <a:lnTo>
                          <a:pt x="28" y="701"/>
                        </a:lnTo>
                        <a:lnTo>
                          <a:pt x="149" y="654"/>
                        </a:lnTo>
                        <a:lnTo>
                          <a:pt x="299" y="614"/>
                        </a:lnTo>
                        <a:lnTo>
                          <a:pt x="385" y="591"/>
                        </a:lnTo>
                        <a:lnTo>
                          <a:pt x="396" y="570"/>
                        </a:lnTo>
                        <a:lnTo>
                          <a:pt x="354" y="511"/>
                        </a:lnTo>
                        <a:lnTo>
                          <a:pt x="273" y="423"/>
                        </a:lnTo>
                        <a:lnTo>
                          <a:pt x="190" y="349"/>
                        </a:lnTo>
                        <a:lnTo>
                          <a:pt x="124" y="309"/>
                        </a:lnTo>
                        <a:lnTo>
                          <a:pt x="87" y="268"/>
                        </a:lnTo>
                        <a:lnTo>
                          <a:pt x="84" y="239"/>
                        </a:lnTo>
                        <a:lnTo>
                          <a:pt x="106" y="212"/>
                        </a:lnTo>
                        <a:lnTo>
                          <a:pt x="158" y="198"/>
                        </a:lnTo>
                        <a:lnTo>
                          <a:pt x="224" y="147"/>
                        </a:lnTo>
                        <a:lnTo>
                          <a:pt x="233" y="98"/>
                        </a:lnTo>
                        <a:lnTo>
                          <a:pt x="233" y="27"/>
                        </a:lnTo>
                        <a:lnTo>
                          <a:pt x="227" y="0"/>
                        </a:lnTo>
                        <a:lnTo>
                          <a:pt x="252" y="6"/>
                        </a:lnTo>
                        <a:lnTo>
                          <a:pt x="287" y="67"/>
                        </a:lnTo>
                        <a:lnTo>
                          <a:pt x="299" y="131"/>
                        </a:lnTo>
                        <a:lnTo>
                          <a:pt x="261" y="178"/>
                        </a:lnTo>
                        <a:lnTo>
                          <a:pt x="227" y="192"/>
                        </a:lnTo>
                        <a:lnTo>
                          <a:pt x="161" y="229"/>
                        </a:lnTo>
                        <a:lnTo>
                          <a:pt x="149" y="249"/>
                        </a:lnTo>
                        <a:lnTo>
                          <a:pt x="158" y="268"/>
                        </a:lnTo>
                        <a:lnTo>
                          <a:pt x="218" y="323"/>
                        </a:lnTo>
                        <a:lnTo>
                          <a:pt x="280" y="352"/>
                        </a:lnTo>
                        <a:lnTo>
                          <a:pt x="364" y="429"/>
                        </a:lnTo>
                        <a:lnTo>
                          <a:pt x="420" y="520"/>
                        </a:lnTo>
                        <a:lnTo>
                          <a:pt x="448" y="591"/>
                        </a:lnTo>
                        <a:lnTo>
                          <a:pt x="439" y="614"/>
                        </a:lnTo>
                        <a:lnTo>
                          <a:pt x="420" y="630"/>
                        </a:lnTo>
                        <a:lnTo>
                          <a:pt x="348" y="661"/>
                        </a:lnTo>
                        <a:lnTo>
                          <a:pt x="205" y="712"/>
                        </a:lnTo>
                        <a:lnTo>
                          <a:pt x="115" y="755"/>
                        </a:lnTo>
                        <a:lnTo>
                          <a:pt x="56" y="792"/>
                        </a:lnTo>
                        <a:lnTo>
                          <a:pt x="18" y="802"/>
                        </a:lnTo>
                        <a:lnTo>
                          <a:pt x="0" y="79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47" name="Freeform 61"/>
                  <p:cNvSpPr>
                    <a:spLocks/>
                  </p:cNvSpPr>
                  <p:nvPr/>
                </p:nvSpPr>
                <p:spPr bwMode="auto">
                  <a:xfrm>
                    <a:off x="4312" y="1257"/>
                    <a:ext cx="116" cy="191"/>
                  </a:xfrm>
                  <a:custGeom>
                    <a:avLst/>
                    <a:gdLst>
                      <a:gd name="T0" fmla="*/ 0 w 349"/>
                      <a:gd name="T1" fmla="*/ 0 h 571"/>
                      <a:gd name="T2" fmla="*/ 0 w 349"/>
                      <a:gd name="T3" fmla="*/ 0 h 571"/>
                      <a:gd name="T4" fmla="*/ 0 w 349"/>
                      <a:gd name="T5" fmla="*/ 0 h 571"/>
                      <a:gd name="T6" fmla="*/ 0 w 349"/>
                      <a:gd name="T7" fmla="*/ 0 h 571"/>
                      <a:gd name="T8" fmla="*/ 0 w 349"/>
                      <a:gd name="T9" fmla="*/ 0 h 571"/>
                      <a:gd name="T10" fmla="*/ 0 w 349"/>
                      <a:gd name="T11" fmla="*/ 0 h 571"/>
                      <a:gd name="T12" fmla="*/ 0 w 349"/>
                      <a:gd name="T13" fmla="*/ 0 h 571"/>
                      <a:gd name="T14" fmla="*/ 0 w 349"/>
                      <a:gd name="T15" fmla="*/ 0 h 571"/>
                      <a:gd name="T16" fmla="*/ 0 w 349"/>
                      <a:gd name="T17" fmla="*/ 0 h 571"/>
                      <a:gd name="T18" fmla="*/ 0 w 349"/>
                      <a:gd name="T19" fmla="*/ 0 h 571"/>
                      <a:gd name="T20" fmla="*/ 0 w 349"/>
                      <a:gd name="T21" fmla="*/ 0 h 571"/>
                      <a:gd name="T22" fmla="*/ 0 w 349"/>
                      <a:gd name="T23" fmla="*/ 0 h 571"/>
                      <a:gd name="T24" fmla="*/ 0 w 349"/>
                      <a:gd name="T25" fmla="*/ 0 h 571"/>
                      <a:gd name="T26" fmla="*/ 0 w 349"/>
                      <a:gd name="T27" fmla="*/ 0 h 571"/>
                      <a:gd name="T28" fmla="*/ 0 w 349"/>
                      <a:gd name="T29" fmla="*/ 0 h 571"/>
                      <a:gd name="T30" fmla="*/ 0 w 349"/>
                      <a:gd name="T31" fmla="*/ 0 h 571"/>
                      <a:gd name="T32" fmla="*/ 0 w 349"/>
                      <a:gd name="T33" fmla="*/ 0 h 571"/>
                      <a:gd name="T34" fmla="*/ 0 w 349"/>
                      <a:gd name="T35" fmla="*/ 0 h 571"/>
                      <a:gd name="T36" fmla="*/ 0 w 349"/>
                      <a:gd name="T37" fmla="*/ 0 h 571"/>
                      <a:gd name="T38" fmla="*/ 0 w 349"/>
                      <a:gd name="T39" fmla="*/ 0 h 571"/>
                      <a:gd name="T40" fmla="*/ 0 w 349"/>
                      <a:gd name="T41" fmla="*/ 0 h 571"/>
                      <a:gd name="T42" fmla="*/ 0 w 349"/>
                      <a:gd name="T43" fmla="*/ 0 h 571"/>
                      <a:gd name="T44" fmla="*/ 0 w 349"/>
                      <a:gd name="T45" fmla="*/ 0 h 571"/>
                      <a:gd name="T46" fmla="*/ 0 w 349"/>
                      <a:gd name="T47" fmla="*/ 0 h 571"/>
                      <a:gd name="T48" fmla="*/ 0 w 349"/>
                      <a:gd name="T49" fmla="*/ 0 h 571"/>
                      <a:gd name="T50" fmla="*/ 0 w 349"/>
                      <a:gd name="T51" fmla="*/ 0 h 571"/>
                      <a:gd name="T52" fmla="*/ 0 w 349"/>
                      <a:gd name="T53" fmla="*/ 0 h 571"/>
                      <a:gd name="T54" fmla="*/ 0 w 349"/>
                      <a:gd name="T55" fmla="*/ 0 h 571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349"/>
                      <a:gd name="T85" fmla="*/ 0 h 571"/>
                      <a:gd name="T86" fmla="*/ 349 w 349"/>
                      <a:gd name="T87" fmla="*/ 571 h 571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349" h="571">
                        <a:moveTo>
                          <a:pt x="71" y="463"/>
                        </a:moveTo>
                        <a:lnTo>
                          <a:pt x="111" y="514"/>
                        </a:lnTo>
                        <a:lnTo>
                          <a:pt x="177" y="561"/>
                        </a:lnTo>
                        <a:lnTo>
                          <a:pt x="232" y="571"/>
                        </a:lnTo>
                        <a:lnTo>
                          <a:pt x="274" y="561"/>
                        </a:lnTo>
                        <a:lnTo>
                          <a:pt x="325" y="522"/>
                        </a:lnTo>
                        <a:lnTo>
                          <a:pt x="343" y="440"/>
                        </a:lnTo>
                        <a:lnTo>
                          <a:pt x="349" y="379"/>
                        </a:lnTo>
                        <a:lnTo>
                          <a:pt x="334" y="323"/>
                        </a:lnTo>
                        <a:lnTo>
                          <a:pt x="305" y="252"/>
                        </a:lnTo>
                        <a:lnTo>
                          <a:pt x="278" y="192"/>
                        </a:lnTo>
                        <a:lnTo>
                          <a:pt x="274" y="178"/>
                        </a:lnTo>
                        <a:lnTo>
                          <a:pt x="287" y="108"/>
                        </a:lnTo>
                        <a:lnTo>
                          <a:pt x="325" y="37"/>
                        </a:lnTo>
                        <a:lnTo>
                          <a:pt x="331" y="16"/>
                        </a:lnTo>
                        <a:lnTo>
                          <a:pt x="311" y="0"/>
                        </a:lnTo>
                        <a:lnTo>
                          <a:pt x="287" y="0"/>
                        </a:lnTo>
                        <a:lnTo>
                          <a:pt x="260" y="92"/>
                        </a:lnTo>
                        <a:lnTo>
                          <a:pt x="248" y="151"/>
                        </a:lnTo>
                        <a:lnTo>
                          <a:pt x="214" y="111"/>
                        </a:lnTo>
                        <a:lnTo>
                          <a:pt x="185" y="80"/>
                        </a:lnTo>
                        <a:lnTo>
                          <a:pt x="126" y="57"/>
                        </a:lnTo>
                        <a:lnTo>
                          <a:pt x="83" y="57"/>
                        </a:lnTo>
                        <a:lnTo>
                          <a:pt x="18" y="92"/>
                        </a:lnTo>
                        <a:lnTo>
                          <a:pt x="0" y="188"/>
                        </a:lnTo>
                        <a:lnTo>
                          <a:pt x="15" y="313"/>
                        </a:lnTo>
                        <a:lnTo>
                          <a:pt x="43" y="430"/>
                        </a:lnTo>
                        <a:lnTo>
                          <a:pt x="71" y="46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235" name="Group 62"/>
                <p:cNvGrpSpPr>
                  <a:grpSpLocks/>
                </p:cNvGrpSpPr>
                <p:nvPr/>
              </p:nvGrpSpPr>
              <p:grpSpPr bwMode="auto">
                <a:xfrm flipH="1">
                  <a:off x="4355377" y="2643177"/>
                  <a:ext cx="280251" cy="468275"/>
                  <a:chOff x="2047" y="3083"/>
                  <a:chExt cx="305" cy="554"/>
                </a:xfrm>
              </p:grpSpPr>
              <p:sp>
                <p:nvSpPr>
                  <p:cNvPr id="236" name="Freeform 63"/>
                  <p:cNvSpPr>
                    <a:spLocks/>
                  </p:cNvSpPr>
                  <p:nvPr/>
                </p:nvSpPr>
                <p:spPr bwMode="auto">
                  <a:xfrm>
                    <a:off x="2160" y="3156"/>
                    <a:ext cx="104" cy="96"/>
                  </a:xfrm>
                  <a:custGeom>
                    <a:avLst/>
                    <a:gdLst>
                      <a:gd name="T0" fmla="*/ 0 w 520"/>
                      <a:gd name="T1" fmla="*/ 0 h 478"/>
                      <a:gd name="T2" fmla="*/ 0 w 520"/>
                      <a:gd name="T3" fmla="*/ 0 h 478"/>
                      <a:gd name="T4" fmla="*/ 0 w 520"/>
                      <a:gd name="T5" fmla="*/ 0 h 478"/>
                      <a:gd name="T6" fmla="*/ 0 w 520"/>
                      <a:gd name="T7" fmla="*/ 0 h 478"/>
                      <a:gd name="T8" fmla="*/ 0 w 520"/>
                      <a:gd name="T9" fmla="*/ 0 h 478"/>
                      <a:gd name="T10" fmla="*/ 0 w 520"/>
                      <a:gd name="T11" fmla="*/ 0 h 478"/>
                      <a:gd name="T12" fmla="*/ 0 w 520"/>
                      <a:gd name="T13" fmla="*/ 0 h 478"/>
                      <a:gd name="T14" fmla="*/ 0 w 520"/>
                      <a:gd name="T15" fmla="*/ 0 h 478"/>
                      <a:gd name="T16" fmla="*/ 0 w 520"/>
                      <a:gd name="T17" fmla="*/ 0 h 478"/>
                      <a:gd name="T18" fmla="*/ 0 w 520"/>
                      <a:gd name="T19" fmla="*/ 0 h 478"/>
                      <a:gd name="T20" fmla="*/ 0 w 520"/>
                      <a:gd name="T21" fmla="*/ 0 h 478"/>
                      <a:gd name="T22" fmla="*/ 0 w 520"/>
                      <a:gd name="T23" fmla="*/ 0 h 478"/>
                      <a:gd name="T24" fmla="*/ 0 w 520"/>
                      <a:gd name="T25" fmla="*/ 0 h 478"/>
                      <a:gd name="T26" fmla="*/ 0 w 520"/>
                      <a:gd name="T27" fmla="*/ 0 h 478"/>
                      <a:gd name="T28" fmla="*/ 0 w 520"/>
                      <a:gd name="T29" fmla="*/ 0 h 478"/>
                      <a:gd name="T30" fmla="*/ 0 w 520"/>
                      <a:gd name="T31" fmla="*/ 0 h 478"/>
                      <a:gd name="T32" fmla="*/ 0 w 520"/>
                      <a:gd name="T33" fmla="*/ 0 h 478"/>
                      <a:gd name="T34" fmla="*/ 0 w 520"/>
                      <a:gd name="T35" fmla="*/ 0 h 478"/>
                      <a:gd name="T36" fmla="*/ 0 w 520"/>
                      <a:gd name="T37" fmla="*/ 0 h 478"/>
                      <a:gd name="T38" fmla="*/ 0 w 520"/>
                      <a:gd name="T39" fmla="*/ 0 h 478"/>
                      <a:gd name="T40" fmla="*/ 0 w 520"/>
                      <a:gd name="T41" fmla="*/ 0 h 478"/>
                      <a:gd name="T42" fmla="*/ 0 w 520"/>
                      <a:gd name="T43" fmla="*/ 0 h 478"/>
                      <a:gd name="T44" fmla="*/ 0 w 520"/>
                      <a:gd name="T45" fmla="*/ 0 h 478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520"/>
                      <a:gd name="T70" fmla="*/ 0 h 478"/>
                      <a:gd name="T71" fmla="*/ 520 w 520"/>
                      <a:gd name="T72" fmla="*/ 478 h 478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520" h="478">
                        <a:moveTo>
                          <a:pt x="180" y="115"/>
                        </a:moveTo>
                        <a:lnTo>
                          <a:pt x="207" y="51"/>
                        </a:lnTo>
                        <a:lnTo>
                          <a:pt x="280" y="9"/>
                        </a:lnTo>
                        <a:lnTo>
                          <a:pt x="331" y="0"/>
                        </a:lnTo>
                        <a:lnTo>
                          <a:pt x="386" y="0"/>
                        </a:lnTo>
                        <a:lnTo>
                          <a:pt x="479" y="36"/>
                        </a:lnTo>
                        <a:lnTo>
                          <a:pt x="520" y="130"/>
                        </a:lnTo>
                        <a:lnTo>
                          <a:pt x="500" y="254"/>
                        </a:lnTo>
                        <a:lnTo>
                          <a:pt x="434" y="362"/>
                        </a:lnTo>
                        <a:lnTo>
                          <a:pt x="366" y="436"/>
                        </a:lnTo>
                        <a:lnTo>
                          <a:pt x="293" y="468"/>
                        </a:lnTo>
                        <a:lnTo>
                          <a:pt x="238" y="478"/>
                        </a:lnTo>
                        <a:lnTo>
                          <a:pt x="180" y="459"/>
                        </a:lnTo>
                        <a:lnTo>
                          <a:pt x="135" y="409"/>
                        </a:lnTo>
                        <a:lnTo>
                          <a:pt x="114" y="344"/>
                        </a:lnTo>
                        <a:lnTo>
                          <a:pt x="118" y="275"/>
                        </a:lnTo>
                        <a:lnTo>
                          <a:pt x="139" y="193"/>
                        </a:lnTo>
                        <a:lnTo>
                          <a:pt x="148" y="178"/>
                        </a:lnTo>
                        <a:lnTo>
                          <a:pt x="14" y="89"/>
                        </a:lnTo>
                        <a:lnTo>
                          <a:pt x="0" y="68"/>
                        </a:lnTo>
                        <a:lnTo>
                          <a:pt x="0" y="41"/>
                        </a:lnTo>
                        <a:lnTo>
                          <a:pt x="32" y="26"/>
                        </a:lnTo>
                        <a:lnTo>
                          <a:pt x="18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37" name="Freeform 64"/>
                  <p:cNvSpPr>
                    <a:spLocks/>
                  </p:cNvSpPr>
                  <p:nvPr/>
                </p:nvSpPr>
                <p:spPr bwMode="auto">
                  <a:xfrm>
                    <a:off x="2228" y="3284"/>
                    <a:ext cx="124" cy="182"/>
                  </a:xfrm>
                  <a:custGeom>
                    <a:avLst/>
                    <a:gdLst>
                      <a:gd name="T0" fmla="*/ 0 w 619"/>
                      <a:gd name="T1" fmla="*/ 0 h 913"/>
                      <a:gd name="T2" fmla="*/ 0 w 619"/>
                      <a:gd name="T3" fmla="*/ 0 h 913"/>
                      <a:gd name="T4" fmla="*/ 0 w 619"/>
                      <a:gd name="T5" fmla="*/ 0 h 913"/>
                      <a:gd name="T6" fmla="*/ 0 w 619"/>
                      <a:gd name="T7" fmla="*/ 0 h 913"/>
                      <a:gd name="T8" fmla="*/ 0 w 619"/>
                      <a:gd name="T9" fmla="*/ 0 h 913"/>
                      <a:gd name="T10" fmla="*/ 0 w 619"/>
                      <a:gd name="T11" fmla="*/ 0 h 913"/>
                      <a:gd name="T12" fmla="*/ 0 w 619"/>
                      <a:gd name="T13" fmla="*/ 0 h 913"/>
                      <a:gd name="T14" fmla="*/ 0 w 619"/>
                      <a:gd name="T15" fmla="*/ 0 h 913"/>
                      <a:gd name="T16" fmla="*/ 0 w 619"/>
                      <a:gd name="T17" fmla="*/ 0 h 913"/>
                      <a:gd name="T18" fmla="*/ 0 w 619"/>
                      <a:gd name="T19" fmla="*/ 0 h 913"/>
                      <a:gd name="T20" fmla="*/ 0 w 619"/>
                      <a:gd name="T21" fmla="*/ 0 h 913"/>
                      <a:gd name="T22" fmla="*/ 0 w 619"/>
                      <a:gd name="T23" fmla="*/ 0 h 913"/>
                      <a:gd name="T24" fmla="*/ 0 w 619"/>
                      <a:gd name="T25" fmla="*/ 0 h 913"/>
                      <a:gd name="T26" fmla="*/ 0 w 619"/>
                      <a:gd name="T27" fmla="*/ 0 h 913"/>
                      <a:gd name="T28" fmla="*/ 0 w 619"/>
                      <a:gd name="T29" fmla="*/ 0 h 913"/>
                      <a:gd name="T30" fmla="*/ 0 w 619"/>
                      <a:gd name="T31" fmla="*/ 0 h 913"/>
                      <a:gd name="T32" fmla="*/ 0 w 619"/>
                      <a:gd name="T33" fmla="*/ 0 h 913"/>
                      <a:gd name="T34" fmla="*/ 0 w 619"/>
                      <a:gd name="T35" fmla="*/ 0 h 913"/>
                      <a:gd name="T36" fmla="*/ 0 w 619"/>
                      <a:gd name="T37" fmla="*/ 0 h 913"/>
                      <a:gd name="T38" fmla="*/ 0 w 619"/>
                      <a:gd name="T39" fmla="*/ 0 h 913"/>
                      <a:gd name="T40" fmla="*/ 0 w 619"/>
                      <a:gd name="T41" fmla="*/ 0 h 913"/>
                      <a:gd name="T42" fmla="*/ 0 w 619"/>
                      <a:gd name="T43" fmla="*/ 0 h 913"/>
                      <a:gd name="T44" fmla="*/ 0 w 619"/>
                      <a:gd name="T45" fmla="*/ 0 h 913"/>
                      <a:gd name="T46" fmla="*/ 0 w 619"/>
                      <a:gd name="T47" fmla="*/ 0 h 913"/>
                      <a:gd name="T48" fmla="*/ 0 w 619"/>
                      <a:gd name="T49" fmla="*/ 0 h 913"/>
                      <a:gd name="T50" fmla="*/ 0 w 619"/>
                      <a:gd name="T51" fmla="*/ 0 h 913"/>
                      <a:gd name="T52" fmla="*/ 0 w 619"/>
                      <a:gd name="T53" fmla="*/ 0 h 913"/>
                      <a:gd name="T54" fmla="*/ 0 w 619"/>
                      <a:gd name="T55" fmla="*/ 0 h 913"/>
                      <a:gd name="T56" fmla="*/ 0 w 619"/>
                      <a:gd name="T57" fmla="*/ 0 h 913"/>
                      <a:gd name="T58" fmla="*/ 0 w 619"/>
                      <a:gd name="T59" fmla="*/ 0 h 913"/>
                      <a:gd name="T60" fmla="*/ 0 w 619"/>
                      <a:gd name="T61" fmla="*/ 0 h 913"/>
                      <a:gd name="T62" fmla="*/ 0 w 619"/>
                      <a:gd name="T63" fmla="*/ 0 h 913"/>
                      <a:gd name="T64" fmla="*/ 0 w 619"/>
                      <a:gd name="T65" fmla="*/ 0 h 913"/>
                      <a:gd name="T66" fmla="*/ 0 w 619"/>
                      <a:gd name="T67" fmla="*/ 0 h 913"/>
                      <a:gd name="T68" fmla="*/ 0 w 619"/>
                      <a:gd name="T69" fmla="*/ 0 h 913"/>
                      <a:gd name="T70" fmla="*/ 0 w 619"/>
                      <a:gd name="T71" fmla="*/ 0 h 913"/>
                      <a:gd name="T72" fmla="*/ 0 w 619"/>
                      <a:gd name="T73" fmla="*/ 0 h 913"/>
                      <a:gd name="T74" fmla="*/ 0 w 619"/>
                      <a:gd name="T75" fmla="*/ 0 h 913"/>
                      <a:gd name="T76" fmla="*/ 0 w 619"/>
                      <a:gd name="T77" fmla="*/ 0 h 913"/>
                      <a:gd name="T78" fmla="*/ 0 w 619"/>
                      <a:gd name="T79" fmla="*/ 0 h 913"/>
                      <a:gd name="T80" fmla="*/ 0 w 619"/>
                      <a:gd name="T81" fmla="*/ 0 h 913"/>
                      <a:gd name="T82" fmla="*/ 0 w 619"/>
                      <a:gd name="T83" fmla="*/ 0 h 913"/>
                      <a:gd name="T84" fmla="*/ 0 w 619"/>
                      <a:gd name="T85" fmla="*/ 0 h 913"/>
                      <a:gd name="T86" fmla="*/ 0 w 619"/>
                      <a:gd name="T87" fmla="*/ 0 h 913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619"/>
                      <a:gd name="T133" fmla="*/ 0 h 913"/>
                      <a:gd name="T134" fmla="*/ 619 w 619"/>
                      <a:gd name="T135" fmla="*/ 913 h 913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619" h="913">
                        <a:moveTo>
                          <a:pt x="75" y="14"/>
                        </a:moveTo>
                        <a:lnTo>
                          <a:pt x="219" y="53"/>
                        </a:lnTo>
                        <a:lnTo>
                          <a:pt x="373" y="148"/>
                        </a:lnTo>
                        <a:lnTo>
                          <a:pt x="463" y="230"/>
                        </a:lnTo>
                        <a:lnTo>
                          <a:pt x="554" y="329"/>
                        </a:lnTo>
                        <a:lnTo>
                          <a:pt x="599" y="399"/>
                        </a:lnTo>
                        <a:lnTo>
                          <a:pt x="619" y="494"/>
                        </a:lnTo>
                        <a:lnTo>
                          <a:pt x="606" y="534"/>
                        </a:lnTo>
                        <a:lnTo>
                          <a:pt x="558" y="583"/>
                        </a:lnTo>
                        <a:lnTo>
                          <a:pt x="441" y="614"/>
                        </a:lnTo>
                        <a:lnTo>
                          <a:pt x="319" y="631"/>
                        </a:lnTo>
                        <a:lnTo>
                          <a:pt x="251" y="637"/>
                        </a:lnTo>
                        <a:lnTo>
                          <a:pt x="271" y="682"/>
                        </a:lnTo>
                        <a:lnTo>
                          <a:pt x="343" y="756"/>
                        </a:lnTo>
                        <a:lnTo>
                          <a:pt x="404" y="800"/>
                        </a:lnTo>
                        <a:lnTo>
                          <a:pt x="472" y="844"/>
                        </a:lnTo>
                        <a:lnTo>
                          <a:pt x="483" y="886"/>
                        </a:lnTo>
                        <a:lnTo>
                          <a:pt x="452" y="913"/>
                        </a:lnTo>
                        <a:lnTo>
                          <a:pt x="400" y="895"/>
                        </a:lnTo>
                        <a:lnTo>
                          <a:pt x="291" y="788"/>
                        </a:lnTo>
                        <a:lnTo>
                          <a:pt x="237" y="728"/>
                        </a:lnTo>
                        <a:lnTo>
                          <a:pt x="199" y="637"/>
                        </a:lnTo>
                        <a:lnTo>
                          <a:pt x="210" y="604"/>
                        </a:lnTo>
                        <a:lnTo>
                          <a:pt x="267" y="593"/>
                        </a:lnTo>
                        <a:lnTo>
                          <a:pt x="370" y="587"/>
                        </a:lnTo>
                        <a:lnTo>
                          <a:pt x="466" y="566"/>
                        </a:lnTo>
                        <a:lnTo>
                          <a:pt x="517" y="539"/>
                        </a:lnTo>
                        <a:lnTo>
                          <a:pt x="554" y="498"/>
                        </a:lnTo>
                        <a:lnTo>
                          <a:pt x="554" y="458"/>
                        </a:lnTo>
                        <a:lnTo>
                          <a:pt x="538" y="391"/>
                        </a:lnTo>
                        <a:lnTo>
                          <a:pt x="497" y="346"/>
                        </a:lnTo>
                        <a:lnTo>
                          <a:pt x="463" y="298"/>
                        </a:lnTo>
                        <a:lnTo>
                          <a:pt x="411" y="263"/>
                        </a:lnTo>
                        <a:lnTo>
                          <a:pt x="343" y="204"/>
                        </a:lnTo>
                        <a:lnTo>
                          <a:pt x="260" y="159"/>
                        </a:lnTo>
                        <a:lnTo>
                          <a:pt x="185" y="139"/>
                        </a:lnTo>
                        <a:lnTo>
                          <a:pt x="93" y="124"/>
                        </a:lnTo>
                        <a:lnTo>
                          <a:pt x="35" y="103"/>
                        </a:lnTo>
                        <a:lnTo>
                          <a:pt x="0" y="67"/>
                        </a:lnTo>
                        <a:lnTo>
                          <a:pt x="0" y="17"/>
                        </a:lnTo>
                        <a:lnTo>
                          <a:pt x="35" y="0"/>
                        </a:lnTo>
                        <a:lnTo>
                          <a:pt x="104" y="14"/>
                        </a:lnTo>
                        <a:lnTo>
                          <a:pt x="113" y="17"/>
                        </a:lnTo>
                        <a:lnTo>
                          <a:pt x="75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38" name="Freeform 65"/>
                  <p:cNvSpPr>
                    <a:spLocks/>
                  </p:cNvSpPr>
                  <p:nvPr/>
                </p:nvSpPr>
                <p:spPr bwMode="auto">
                  <a:xfrm>
                    <a:off x="2047" y="3083"/>
                    <a:ext cx="144" cy="207"/>
                  </a:xfrm>
                  <a:custGeom>
                    <a:avLst/>
                    <a:gdLst>
                      <a:gd name="T0" fmla="*/ 0 w 718"/>
                      <a:gd name="T1" fmla="*/ 0 h 1036"/>
                      <a:gd name="T2" fmla="*/ 0 w 718"/>
                      <a:gd name="T3" fmla="*/ 0 h 1036"/>
                      <a:gd name="T4" fmla="*/ 0 w 718"/>
                      <a:gd name="T5" fmla="*/ 0 h 1036"/>
                      <a:gd name="T6" fmla="*/ 0 w 718"/>
                      <a:gd name="T7" fmla="*/ 0 h 1036"/>
                      <a:gd name="T8" fmla="*/ 0 w 718"/>
                      <a:gd name="T9" fmla="*/ 0 h 1036"/>
                      <a:gd name="T10" fmla="*/ 0 w 718"/>
                      <a:gd name="T11" fmla="*/ 0 h 1036"/>
                      <a:gd name="T12" fmla="*/ 0 w 718"/>
                      <a:gd name="T13" fmla="*/ 0 h 1036"/>
                      <a:gd name="T14" fmla="*/ 0 w 718"/>
                      <a:gd name="T15" fmla="*/ 0 h 1036"/>
                      <a:gd name="T16" fmla="*/ 0 w 718"/>
                      <a:gd name="T17" fmla="*/ 0 h 1036"/>
                      <a:gd name="T18" fmla="*/ 0 w 718"/>
                      <a:gd name="T19" fmla="*/ 0 h 1036"/>
                      <a:gd name="T20" fmla="*/ 0 w 718"/>
                      <a:gd name="T21" fmla="*/ 0 h 1036"/>
                      <a:gd name="T22" fmla="*/ 0 w 718"/>
                      <a:gd name="T23" fmla="*/ 0 h 1036"/>
                      <a:gd name="T24" fmla="*/ 0 w 718"/>
                      <a:gd name="T25" fmla="*/ 0 h 1036"/>
                      <a:gd name="T26" fmla="*/ 0 w 718"/>
                      <a:gd name="T27" fmla="*/ 0 h 1036"/>
                      <a:gd name="T28" fmla="*/ 0 w 718"/>
                      <a:gd name="T29" fmla="*/ 0 h 1036"/>
                      <a:gd name="T30" fmla="*/ 0 w 718"/>
                      <a:gd name="T31" fmla="*/ 0 h 1036"/>
                      <a:gd name="T32" fmla="*/ 0 w 718"/>
                      <a:gd name="T33" fmla="*/ 0 h 1036"/>
                      <a:gd name="T34" fmla="*/ 0 w 718"/>
                      <a:gd name="T35" fmla="*/ 0 h 1036"/>
                      <a:gd name="T36" fmla="*/ 0 w 718"/>
                      <a:gd name="T37" fmla="*/ 0 h 1036"/>
                      <a:gd name="T38" fmla="*/ 0 w 718"/>
                      <a:gd name="T39" fmla="*/ 0 h 1036"/>
                      <a:gd name="T40" fmla="*/ 0 w 718"/>
                      <a:gd name="T41" fmla="*/ 0 h 1036"/>
                      <a:gd name="T42" fmla="*/ 0 w 718"/>
                      <a:gd name="T43" fmla="*/ 0 h 1036"/>
                      <a:gd name="T44" fmla="*/ 0 w 718"/>
                      <a:gd name="T45" fmla="*/ 0 h 1036"/>
                      <a:gd name="T46" fmla="*/ 0 w 718"/>
                      <a:gd name="T47" fmla="*/ 0 h 1036"/>
                      <a:gd name="T48" fmla="*/ 0 w 718"/>
                      <a:gd name="T49" fmla="*/ 0 h 1036"/>
                      <a:gd name="T50" fmla="*/ 0 w 718"/>
                      <a:gd name="T51" fmla="*/ 0 h 1036"/>
                      <a:gd name="T52" fmla="*/ 0 w 718"/>
                      <a:gd name="T53" fmla="*/ 0 h 1036"/>
                      <a:gd name="T54" fmla="*/ 0 w 718"/>
                      <a:gd name="T55" fmla="*/ 0 h 1036"/>
                      <a:gd name="T56" fmla="*/ 0 w 718"/>
                      <a:gd name="T57" fmla="*/ 0 h 1036"/>
                      <a:gd name="T58" fmla="*/ 0 w 718"/>
                      <a:gd name="T59" fmla="*/ 0 h 1036"/>
                      <a:gd name="T60" fmla="*/ 0 w 718"/>
                      <a:gd name="T61" fmla="*/ 0 h 1036"/>
                      <a:gd name="T62" fmla="*/ 0 w 718"/>
                      <a:gd name="T63" fmla="*/ 0 h 1036"/>
                      <a:gd name="T64" fmla="*/ 0 w 718"/>
                      <a:gd name="T65" fmla="*/ 0 h 1036"/>
                      <a:gd name="T66" fmla="*/ 0 w 718"/>
                      <a:gd name="T67" fmla="*/ 0 h 1036"/>
                      <a:gd name="T68" fmla="*/ 0 w 718"/>
                      <a:gd name="T69" fmla="*/ 0 h 1036"/>
                      <a:gd name="T70" fmla="*/ 0 w 718"/>
                      <a:gd name="T71" fmla="*/ 0 h 10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718"/>
                      <a:gd name="T109" fmla="*/ 0 h 1036"/>
                      <a:gd name="T110" fmla="*/ 718 w 718"/>
                      <a:gd name="T111" fmla="*/ 1036 h 10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718" h="1036">
                        <a:moveTo>
                          <a:pt x="657" y="890"/>
                        </a:moveTo>
                        <a:lnTo>
                          <a:pt x="711" y="937"/>
                        </a:lnTo>
                        <a:lnTo>
                          <a:pt x="718" y="983"/>
                        </a:lnTo>
                        <a:lnTo>
                          <a:pt x="698" y="1027"/>
                        </a:lnTo>
                        <a:lnTo>
                          <a:pt x="639" y="1036"/>
                        </a:lnTo>
                        <a:lnTo>
                          <a:pt x="564" y="947"/>
                        </a:lnTo>
                        <a:lnTo>
                          <a:pt x="533" y="872"/>
                        </a:lnTo>
                        <a:lnTo>
                          <a:pt x="476" y="777"/>
                        </a:lnTo>
                        <a:lnTo>
                          <a:pt x="420" y="670"/>
                        </a:lnTo>
                        <a:lnTo>
                          <a:pt x="370" y="581"/>
                        </a:lnTo>
                        <a:lnTo>
                          <a:pt x="298" y="470"/>
                        </a:lnTo>
                        <a:lnTo>
                          <a:pt x="209" y="366"/>
                        </a:lnTo>
                        <a:lnTo>
                          <a:pt x="137" y="276"/>
                        </a:lnTo>
                        <a:lnTo>
                          <a:pt x="103" y="250"/>
                        </a:lnTo>
                        <a:lnTo>
                          <a:pt x="72" y="250"/>
                        </a:lnTo>
                        <a:lnTo>
                          <a:pt x="24" y="232"/>
                        </a:lnTo>
                        <a:lnTo>
                          <a:pt x="11" y="193"/>
                        </a:lnTo>
                        <a:lnTo>
                          <a:pt x="0" y="124"/>
                        </a:lnTo>
                        <a:lnTo>
                          <a:pt x="11" y="59"/>
                        </a:lnTo>
                        <a:lnTo>
                          <a:pt x="35" y="17"/>
                        </a:lnTo>
                        <a:lnTo>
                          <a:pt x="65" y="0"/>
                        </a:lnTo>
                        <a:lnTo>
                          <a:pt x="106" y="23"/>
                        </a:lnTo>
                        <a:lnTo>
                          <a:pt x="126" y="8"/>
                        </a:lnTo>
                        <a:lnTo>
                          <a:pt x="144" y="42"/>
                        </a:lnTo>
                        <a:lnTo>
                          <a:pt x="158" y="124"/>
                        </a:lnTo>
                        <a:lnTo>
                          <a:pt x="148" y="166"/>
                        </a:lnTo>
                        <a:lnTo>
                          <a:pt x="155" y="232"/>
                        </a:lnTo>
                        <a:lnTo>
                          <a:pt x="189" y="276"/>
                        </a:lnTo>
                        <a:lnTo>
                          <a:pt x="270" y="372"/>
                        </a:lnTo>
                        <a:lnTo>
                          <a:pt x="332" y="438"/>
                        </a:lnTo>
                        <a:lnTo>
                          <a:pt x="393" y="518"/>
                        </a:lnTo>
                        <a:lnTo>
                          <a:pt x="431" y="571"/>
                        </a:lnTo>
                        <a:lnTo>
                          <a:pt x="506" y="657"/>
                        </a:lnTo>
                        <a:lnTo>
                          <a:pt x="564" y="760"/>
                        </a:lnTo>
                        <a:lnTo>
                          <a:pt x="619" y="875"/>
                        </a:lnTo>
                        <a:lnTo>
                          <a:pt x="657" y="89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39" name="Freeform 66"/>
                  <p:cNvSpPr>
                    <a:spLocks/>
                  </p:cNvSpPr>
                  <p:nvPr/>
                </p:nvSpPr>
                <p:spPr bwMode="auto">
                  <a:xfrm>
                    <a:off x="2156" y="3260"/>
                    <a:ext cx="88" cy="189"/>
                  </a:xfrm>
                  <a:custGeom>
                    <a:avLst/>
                    <a:gdLst>
                      <a:gd name="T0" fmla="*/ 0 w 441"/>
                      <a:gd name="T1" fmla="*/ 0 h 947"/>
                      <a:gd name="T2" fmla="*/ 0 w 441"/>
                      <a:gd name="T3" fmla="*/ 0 h 947"/>
                      <a:gd name="T4" fmla="*/ 0 w 441"/>
                      <a:gd name="T5" fmla="*/ 0 h 947"/>
                      <a:gd name="T6" fmla="*/ 0 w 441"/>
                      <a:gd name="T7" fmla="*/ 0 h 947"/>
                      <a:gd name="T8" fmla="*/ 0 w 441"/>
                      <a:gd name="T9" fmla="*/ 0 h 947"/>
                      <a:gd name="T10" fmla="*/ 0 w 441"/>
                      <a:gd name="T11" fmla="*/ 0 h 947"/>
                      <a:gd name="T12" fmla="*/ 0 w 441"/>
                      <a:gd name="T13" fmla="*/ 0 h 947"/>
                      <a:gd name="T14" fmla="*/ 0 w 441"/>
                      <a:gd name="T15" fmla="*/ 0 h 947"/>
                      <a:gd name="T16" fmla="*/ 0 w 441"/>
                      <a:gd name="T17" fmla="*/ 0 h 947"/>
                      <a:gd name="T18" fmla="*/ 0 w 441"/>
                      <a:gd name="T19" fmla="*/ 0 h 947"/>
                      <a:gd name="T20" fmla="*/ 0 w 441"/>
                      <a:gd name="T21" fmla="*/ 0 h 947"/>
                      <a:gd name="T22" fmla="*/ 0 w 441"/>
                      <a:gd name="T23" fmla="*/ 0 h 947"/>
                      <a:gd name="T24" fmla="*/ 0 w 441"/>
                      <a:gd name="T25" fmla="*/ 0 h 947"/>
                      <a:gd name="T26" fmla="*/ 0 w 441"/>
                      <a:gd name="T27" fmla="*/ 0 h 947"/>
                      <a:gd name="T28" fmla="*/ 0 w 441"/>
                      <a:gd name="T29" fmla="*/ 0 h 947"/>
                      <a:gd name="T30" fmla="*/ 0 w 441"/>
                      <a:gd name="T31" fmla="*/ 0 h 947"/>
                      <a:gd name="T32" fmla="*/ 0 w 441"/>
                      <a:gd name="T33" fmla="*/ 0 h 947"/>
                      <a:gd name="T34" fmla="*/ 0 w 441"/>
                      <a:gd name="T35" fmla="*/ 0 h 947"/>
                      <a:gd name="T36" fmla="*/ 0 w 441"/>
                      <a:gd name="T37" fmla="*/ 0 h 947"/>
                      <a:gd name="T38" fmla="*/ 0 w 441"/>
                      <a:gd name="T39" fmla="*/ 0 h 947"/>
                      <a:gd name="T40" fmla="*/ 0 w 441"/>
                      <a:gd name="T41" fmla="*/ 0 h 947"/>
                      <a:gd name="T42" fmla="*/ 0 w 441"/>
                      <a:gd name="T43" fmla="*/ 0 h 947"/>
                      <a:gd name="T44" fmla="*/ 0 w 441"/>
                      <a:gd name="T45" fmla="*/ 0 h 947"/>
                      <a:gd name="T46" fmla="*/ 0 w 441"/>
                      <a:gd name="T47" fmla="*/ 0 h 947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441"/>
                      <a:gd name="T73" fmla="*/ 0 h 947"/>
                      <a:gd name="T74" fmla="*/ 441 w 441"/>
                      <a:gd name="T75" fmla="*/ 947 h 947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441" h="947">
                        <a:moveTo>
                          <a:pt x="14" y="249"/>
                        </a:moveTo>
                        <a:lnTo>
                          <a:pt x="61" y="124"/>
                        </a:lnTo>
                        <a:lnTo>
                          <a:pt x="102" y="65"/>
                        </a:lnTo>
                        <a:lnTo>
                          <a:pt x="174" y="4"/>
                        </a:lnTo>
                        <a:lnTo>
                          <a:pt x="236" y="0"/>
                        </a:lnTo>
                        <a:lnTo>
                          <a:pt x="301" y="18"/>
                        </a:lnTo>
                        <a:lnTo>
                          <a:pt x="359" y="63"/>
                        </a:lnTo>
                        <a:lnTo>
                          <a:pt x="359" y="145"/>
                        </a:lnTo>
                        <a:lnTo>
                          <a:pt x="332" y="217"/>
                        </a:lnTo>
                        <a:lnTo>
                          <a:pt x="332" y="348"/>
                        </a:lnTo>
                        <a:lnTo>
                          <a:pt x="342" y="546"/>
                        </a:lnTo>
                        <a:lnTo>
                          <a:pt x="393" y="668"/>
                        </a:lnTo>
                        <a:lnTo>
                          <a:pt x="441" y="766"/>
                        </a:lnTo>
                        <a:lnTo>
                          <a:pt x="441" y="841"/>
                        </a:lnTo>
                        <a:lnTo>
                          <a:pt x="389" y="911"/>
                        </a:lnTo>
                        <a:lnTo>
                          <a:pt x="348" y="945"/>
                        </a:lnTo>
                        <a:lnTo>
                          <a:pt x="287" y="947"/>
                        </a:lnTo>
                        <a:lnTo>
                          <a:pt x="215" y="947"/>
                        </a:lnTo>
                        <a:lnTo>
                          <a:pt x="136" y="926"/>
                        </a:lnTo>
                        <a:lnTo>
                          <a:pt x="61" y="802"/>
                        </a:lnTo>
                        <a:lnTo>
                          <a:pt x="20" y="654"/>
                        </a:lnTo>
                        <a:lnTo>
                          <a:pt x="0" y="538"/>
                        </a:lnTo>
                        <a:lnTo>
                          <a:pt x="0" y="401"/>
                        </a:lnTo>
                        <a:lnTo>
                          <a:pt x="14" y="24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40" name="Freeform 67"/>
                  <p:cNvSpPr>
                    <a:spLocks/>
                  </p:cNvSpPr>
                  <p:nvPr/>
                </p:nvSpPr>
                <p:spPr bwMode="auto">
                  <a:xfrm>
                    <a:off x="2189" y="3421"/>
                    <a:ext cx="75" cy="198"/>
                  </a:xfrm>
                  <a:custGeom>
                    <a:avLst/>
                    <a:gdLst>
                      <a:gd name="T0" fmla="*/ 0 w 373"/>
                      <a:gd name="T1" fmla="*/ 0 h 992"/>
                      <a:gd name="T2" fmla="*/ 0 w 373"/>
                      <a:gd name="T3" fmla="*/ 0 h 992"/>
                      <a:gd name="T4" fmla="*/ 0 w 373"/>
                      <a:gd name="T5" fmla="*/ 0 h 992"/>
                      <a:gd name="T6" fmla="*/ 0 w 373"/>
                      <a:gd name="T7" fmla="*/ 0 h 992"/>
                      <a:gd name="T8" fmla="*/ 0 w 373"/>
                      <a:gd name="T9" fmla="*/ 0 h 992"/>
                      <a:gd name="T10" fmla="*/ 0 w 373"/>
                      <a:gd name="T11" fmla="*/ 0 h 992"/>
                      <a:gd name="T12" fmla="*/ 0 w 373"/>
                      <a:gd name="T13" fmla="*/ 0 h 992"/>
                      <a:gd name="T14" fmla="*/ 0 w 373"/>
                      <a:gd name="T15" fmla="*/ 0 h 992"/>
                      <a:gd name="T16" fmla="*/ 0 w 373"/>
                      <a:gd name="T17" fmla="*/ 0 h 992"/>
                      <a:gd name="T18" fmla="*/ 0 w 373"/>
                      <a:gd name="T19" fmla="*/ 0 h 992"/>
                      <a:gd name="T20" fmla="*/ 0 w 373"/>
                      <a:gd name="T21" fmla="*/ 0 h 992"/>
                      <a:gd name="T22" fmla="*/ 0 w 373"/>
                      <a:gd name="T23" fmla="*/ 0 h 992"/>
                      <a:gd name="T24" fmla="*/ 0 w 373"/>
                      <a:gd name="T25" fmla="*/ 0 h 992"/>
                      <a:gd name="T26" fmla="*/ 0 w 373"/>
                      <a:gd name="T27" fmla="*/ 0 h 992"/>
                      <a:gd name="T28" fmla="*/ 0 w 373"/>
                      <a:gd name="T29" fmla="*/ 0 h 992"/>
                      <a:gd name="T30" fmla="*/ 0 w 373"/>
                      <a:gd name="T31" fmla="*/ 0 h 992"/>
                      <a:gd name="T32" fmla="*/ 0 w 373"/>
                      <a:gd name="T33" fmla="*/ 0 h 992"/>
                      <a:gd name="T34" fmla="*/ 0 w 373"/>
                      <a:gd name="T35" fmla="*/ 0 h 992"/>
                      <a:gd name="T36" fmla="*/ 0 w 373"/>
                      <a:gd name="T37" fmla="*/ 0 h 992"/>
                      <a:gd name="T38" fmla="*/ 0 w 373"/>
                      <a:gd name="T39" fmla="*/ 0 h 992"/>
                      <a:gd name="T40" fmla="*/ 0 w 373"/>
                      <a:gd name="T41" fmla="*/ 0 h 992"/>
                      <a:gd name="T42" fmla="*/ 0 w 373"/>
                      <a:gd name="T43" fmla="*/ 0 h 992"/>
                      <a:gd name="T44" fmla="*/ 0 w 373"/>
                      <a:gd name="T45" fmla="*/ 0 h 992"/>
                      <a:gd name="T46" fmla="*/ 0 w 373"/>
                      <a:gd name="T47" fmla="*/ 0 h 992"/>
                      <a:gd name="T48" fmla="*/ 0 w 373"/>
                      <a:gd name="T49" fmla="*/ 0 h 992"/>
                      <a:gd name="T50" fmla="*/ 0 w 373"/>
                      <a:gd name="T51" fmla="*/ 0 h 992"/>
                      <a:gd name="T52" fmla="*/ 0 w 373"/>
                      <a:gd name="T53" fmla="*/ 0 h 992"/>
                      <a:gd name="T54" fmla="*/ 0 w 373"/>
                      <a:gd name="T55" fmla="*/ 0 h 992"/>
                      <a:gd name="T56" fmla="*/ 0 w 373"/>
                      <a:gd name="T57" fmla="*/ 0 h 992"/>
                      <a:gd name="T58" fmla="*/ 0 w 373"/>
                      <a:gd name="T59" fmla="*/ 0 h 992"/>
                      <a:gd name="T60" fmla="*/ 0 w 373"/>
                      <a:gd name="T61" fmla="*/ 0 h 992"/>
                      <a:gd name="T62" fmla="*/ 0 w 373"/>
                      <a:gd name="T63" fmla="*/ 0 h 992"/>
                      <a:gd name="T64" fmla="*/ 0 w 373"/>
                      <a:gd name="T65" fmla="*/ 0 h 992"/>
                      <a:gd name="T66" fmla="*/ 0 w 373"/>
                      <a:gd name="T67" fmla="*/ 0 h 992"/>
                      <a:gd name="T68" fmla="*/ 0 w 373"/>
                      <a:gd name="T69" fmla="*/ 0 h 992"/>
                      <a:gd name="T70" fmla="*/ 0 w 373"/>
                      <a:gd name="T71" fmla="*/ 0 h 992"/>
                      <a:gd name="T72" fmla="*/ 0 w 373"/>
                      <a:gd name="T73" fmla="*/ 0 h 992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373"/>
                      <a:gd name="T112" fmla="*/ 0 h 992"/>
                      <a:gd name="T113" fmla="*/ 373 w 373"/>
                      <a:gd name="T114" fmla="*/ 992 h 992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373" h="992">
                        <a:moveTo>
                          <a:pt x="205" y="17"/>
                        </a:moveTo>
                        <a:lnTo>
                          <a:pt x="158" y="0"/>
                        </a:lnTo>
                        <a:lnTo>
                          <a:pt x="113" y="23"/>
                        </a:lnTo>
                        <a:lnTo>
                          <a:pt x="86" y="107"/>
                        </a:lnTo>
                        <a:lnTo>
                          <a:pt x="113" y="241"/>
                        </a:lnTo>
                        <a:lnTo>
                          <a:pt x="158" y="313"/>
                        </a:lnTo>
                        <a:lnTo>
                          <a:pt x="205" y="437"/>
                        </a:lnTo>
                        <a:lnTo>
                          <a:pt x="229" y="500"/>
                        </a:lnTo>
                        <a:lnTo>
                          <a:pt x="229" y="580"/>
                        </a:lnTo>
                        <a:lnTo>
                          <a:pt x="167" y="661"/>
                        </a:lnTo>
                        <a:lnTo>
                          <a:pt x="82" y="747"/>
                        </a:lnTo>
                        <a:lnTo>
                          <a:pt x="31" y="793"/>
                        </a:lnTo>
                        <a:lnTo>
                          <a:pt x="0" y="828"/>
                        </a:lnTo>
                        <a:lnTo>
                          <a:pt x="0" y="867"/>
                        </a:lnTo>
                        <a:lnTo>
                          <a:pt x="34" y="873"/>
                        </a:lnTo>
                        <a:lnTo>
                          <a:pt x="117" y="891"/>
                        </a:lnTo>
                        <a:lnTo>
                          <a:pt x="237" y="944"/>
                        </a:lnTo>
                        <a:lnTo>
                          <a:pt x="271" y="983"/>
                        </a:lnTo>
                        <a:lnTo>
                          <a:pt x="318" y="992"/>
                        </a:lnTo>
                        <a:lnTo>
                          <a:pt x="373" y="947"/>
                        </a:lnTo>
                        <a:lnTo>
                          <a:pt x="339" y="927"/>
                        </a:lnTo>
                        <a:lnTo>
                          <a:pt x="208" y="885"/>
                        </a:lnTo>
                        <a:lnTo>
                          <a:pt x="124" y="864"/>
                        </a:lnTo>
                        <a:lnTo>
                          <a:pt x="61" y="839"/>
                        </a:lnTo>
                        <a:lnTo>
                          <a:pt x="61" y="831"/>
                        </a:lnTo>
                        <a:lnTo>
                          <a:pt x="72" y="810"/>
                        </a:lnTo>
                        <a:lnTo>
                          <a:pt x="113" y="768"/>
                        </a:lnTo>
                        <a:lnTo>
                          <a:pt x="229" y="679"/>
                        </a:lnTo>
                        <a:lnTo>
                          <a:pt x="298" y="604"/>
                        </a:lnTo>
                        <a:lnTo>
                          <a:pt x="312" y="551"/>
                        </a:lnTo>
                        <a:lnTo>
                          <a:pt x="301" y="473"/>
                        </a:lnTo>
                        <a:lnTo>
                          <a:pt x="271" y="410"/>
                        </a:lnTo>
                        <a:lnTo>
                          <a:pt x="229" y="321"/>
                        </a:lnTo>
                        <a:lnTo>
                          <a:pt x="215" y="229"/>
                        </a:lnTo>
                        <a:lnTo>
                          <a:pt x="215" y="139"/>
                        </a:lnTo>
                        <a:lnTo>
                          <a:pt x="215" y="59"/>
                        </a:lnTo>
                        <a:lnTo>
                          <a:pt x="205" y="1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41" name="Freeform 68"/>
                  <p:cNvSpPr>
                    <a:spLocks/>
                  </p:cNvSpPr>
                  <p:nvPr/>
                </p:nvSpPr>
                <p:spPr bwMode="auto">
                  <a:xfrm>
                    <a:off x="2144" y="3422"/>
                    <a:ext cx="61" cy="215"/>
                  </a:xfrm>
                  <a:custGeom>
                    <a:avLst/>
                    <a:gdLst>
                      <a:gd name="T0" fmla="*/ 0 w 305"/>
                      <a:gd name="T1" fmla="*/ 0 h 1073"/>
                      <a:gd name="T2" fmla="*/ 0 w 305"/>
                      <a:gd name="T3" fmla="*/ 0 h 1073"/>
                      <a:gd name="T4" fmla="*/ 0 w 305"/>
                      <a:gd name="T5" fmla="*/ 0 h 1073"/>
                      <a:gd name="T6" fmla="*/ 0 w 305"/>
                      <a:gd name="T7" fmla="*/ 0 h 1073"/>
                      <a:gd name="T8" fmla="*/ 0 w 305"/>
                      <a:gd name="T9" fmla="*/ 0 h 1073"/>
                      <a:gd name="T10" fmla="*/ 0 w 305"/>
                      <a:gd name="T11" fmla="*/ 0 h 1073"/>
                      <a:gd name="T12" fmla="*/ 0 w 305"/>
                      <a:gd name="T13" fmla="*/ 0 h 1073"/>
                      <a:gd name="T14" fmla="*/ 0 w 305"/>
                      <a:gd name="T15" fmla="*/ 0 h 1073"/>
                      <a:gd name="T16" fmla="*/ 0 w 305"/>
                      <a:gd name="T17" fmla="*/ 0 h 1073"/>
                      <a:gd name="T18" fmla="*/ 0 w 305"/>
                      <a:gd name="T19" fmla="*/ 0 h 1073"/>
                      <a:gd name="T20" fmla="*/ 0 w 305"/>
                      <a:gd name="T21" fmla="*/ 0 h 1073"/>
                      <a:gd name="T22" fmla="*/ 0 w 305"/>
                      <a:gd name="T23" fmla="*/ 0 h 1073"/>
                      <a:gd name="T24" fmla="*/ 0 w 305"/>
                      <a:gd name="T25" fmla="*/ 0 h 1073"/>
                      <a:gd name="T26" fmla="*/ 0 w 305"/>
                      <a:gd name="T27" fmla="*/ 0 h 1073"/>
                      <a:gd name="T28" fmla="*/ 0 w 305"/>
                      <a:gd name="T29" fmla="*/ 0 h 1073"/>
                      <a:gd name="T30" fmla="*/ 0 w 305"/>
                      <a:gd name="T31" fmla="*/ 0 h 1073"/>
                      <a:gd name="T32" fmla="*/ 0 w 305"/>
                      <a:gd name="T33" fmla="*/ 0 h 1073"/>
                      <a:gd name="T34" fmla="*/ 0 w 305"/>
                      <a:gd name="T35" fmla="*/ 0 h 1073"/>
                      <a:gd name="T36" fmla="*/ 0 w 305"/>
                      <a:gd name="T37" fmla="*/ 0 h 1073"/>
                      <a:gd name="T38" fmla="*/ 0 w 305"/>
                      <a:gd name="T39" fmla="*/ 0 h 1073"/>
                      <a:gd name="T40" fmla="*/ 0 w 305"/>
                      <a:gd name="T41" fmla="*/ 0 h 1073"/>
                      <a:gd name="T42" fmla="*/ 0 w 305"/>
                      <a:gd name="T43" fmla="*/ 0 h 1073"/>
                      <a:gd name="T44" fmla="*/ 0 w 305"/>
                      <a:gd name="T45" fmla="*/ 0 h 1073"/>
                      <a:gd name="T46" fmla="*/ 0 w 305"/>
                      <a:gd name="T47" fmla="*/ 0 h 1073"/>
                      <a:gd name="T48" fmla="*/ 0 w 305"/>
                      <a:gd name="T49" fmla="*/ 0 h 1073"/>
                      <a:gd name="T50" fmla="*/ 0 w 305"/>
                      <a:gd name="T51" fmla="*/ 0 h 1073"/>
                      <a:gd name="T52" fmla="*/ 0 w 305"/>
                      <a:gd name="T53" fmla="*/ 0 h 1073"/>
                      <a:gd name="T54" fmla="*/ 0 w 305"/>
                      <a:gd name="T55" fmla="*/ 0 h 1073"/>
                      <a:gd name="T56" fmla="*/ 0 w 305"/>
                      <a:gd name="T57" fmla="*/ 0 h 1073"/>
                      <a:gd name="T58" fmla="*/ 0 w 305"/>
                      <a:gd name="T59" fmla="*/ 0 h 1073"/>
                      <a:gd name="T60" fmla="*/ 0 w 305"/>
                      <a:gd name="T61" fmla="*/ 0 h 1073"/>
                      <a:gd name="T62" fmla="*/ 0 w 305"/>
                      <a:gd name="T63" fmla="*/ 0 h 1073"/>
                      <a:gd name="T64" fmla="*/ 0 w 305"/>
                      <a:gd name="T65" fmla="*/ 0 h 1073"/>
                      <a:gd name="T66" fmla="*/ 0 w 305"/>
                      <a:gd name="T67" fmla="*/ 0 h 1073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305"/>
                      <a:gd name="T103" fmla="*/ 0 h 1073"/>
                      <a:gd name="T104" fmla="*/ 305 w 305"/>
                      <a:gd name="T105" fmla="*/ 1073 h 1073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305" h="1073">
                        <a:moveTo>
                          <a:pt x="155" y="166"/>
                        </a:moveTo>
                        <a:lnTo>
                          <a:pt x="193" y="54"/>
                        </a:lnTo>
                        <a:lnTo>
                          <a:pt x="236" y="0"/>
                        </a:lnTo>
                        <a:lnTo>
                          <a:pt x="267" y="0"/>
                        </a:lnTo>
                        <a:lnTo>
                          <a:pt x="305" y="27"/>
                        </a:lnTo>
                        <a:lnTo>
                          <a:pt x="294" y="122"/>
                        </a:lnTo>
                        <a:lnTo>
                          <a:pt x="264" y="202"/>
                        </a:lnTo>
                        <a:lnTo>
                          <a:pt x="195" y="286"/>
                        </a:lnTo>
                        <a:lnTo>
                          <a:pt x="135" y="420"/>
                        </a:lnTo>
                        <a:lnTo>
                          <a:pt x="101" y="498"/>
                        </a:lnTo>
                        <a:lnTo>
                          <a:pt x="84" y="572"/>
                        </a:lnTo>
                        <a:lnTo>
                          <a:pt x="94" y="650"/>
                        </a:lnTo>
                        <a:lnTo>
                          <a:pt x="121" y="742"/>
                        </a:lnTo>
                        <a:lnTo>
                          <a:pt x="145" y="793"/>
                        </a:lnTo>
                        <a:lnTo>
                          <a:pt x="166" y="864"/>
                        </a:lnTo>
                        <a:lnTo>
                          <a:pt x="162" y="894"/>
                        </a:lnTo>
                        <a:lnTo>
                          <a:pt x="114" y="1007"/>
                        </a:lnTo>
                        <a:lnTo>
                          <a:pt x="101" y="1070"/>
                        </a:lnTo>
                        <a:lnTo>
                          <a:pt x="60" y="1073"/>
                        </a:lnTo>
                        <a:lnTo>
                          <a:pt x="9" y="1043"/>
                        </a:lnTo>
                        <a:lnTo>
                          <a:pt x="2" y="1016"/>
                        </a:lnTo>
                        <a:lnTo>
                          <a:pt x="24" y="984"/>
                        </a:lnTo>
                        <a:lnTo>
                          <a:pt x="81" y="921"/>
                        </a:lnTo>
                        <a:lnTo>
                          <a:pt x="114" y="885"/>
                        </a:lnTo>
                        <a:lnTo>
                          <a:pt x="121" y="856"/>
                        </a:lnTo>
                        <a:lnTo>
                          <a:pt x="101" y="801"/>
                        </a:lnTo>
                        <a:lnTo>
                          <a:pt x="64" y="734"/>
                        </a:lnTo>
                        <a:lnTo>
                          <a:pt x="29" y="652"/>
                        </a:lnTo>
                        <a:lnTo>
                          <a:pt x="9" y="595"/>
                        </a:lnTo>
                        <a:lnTo>
                          <a:pt x="0" y="528"/>
                        </a:lnTo>
                        <a:lnTo>
                          <a:pt x="29" y="456"/>
                        </a:lnTo>
                        <a:lnTo>
                          <a:pt x="74" y="357"/>
                        </a:lnTo>
                        <a:lnTo>
                          <a:pt x="135" y="248"/>
                        </a:lnTo>
                        <a:lnTo>
                          <a:pt x="155" y="16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</p:grpSp>
          </p:grpSp>
          <p:grpSp>
            <p:nvGrpSpPr>
              <p:cNvPr id="183" name="Gruppieren 177"/>
              <p:cNvGrpSpPr>
                <a:grpSpLocks/>
              </p:cNvGrpSpPr>
              <p:nvPr/>
            </p:nvGrpSpPr>
            <p:grpSpPr bwMode="auto">
              <a:xfrm flipH="1">
                <a:off x="4005" y="3060"/>
                <a:ext cx="495" cy="438"/>
                <a:chOff x="4187243" y="2818793"/>
                <a:chExt cx="616553" cy="585345"/>
              </a:xfrm>
            </p:grpSpPr>
            <p:grpSp>
              <p:nvGrpSpPr>
                <p:cNvPr id="184" name="Group 52"/>
                <p:cNvGrpSpPr>
                  <a:grpSpLocks/>
                </p:cNvGrpSpPr>
                <p:nvPr/>
              </p:nvGrpSpPr>
              <p:grpSpPr bwMode="auto">
                <a:xfrm flipH="1">
                  <a:off x="4355384" y="2994393"/>
                  <a:ext cx="224201" cy="409745"/>
                  <a:chOff x="3480" y="1979"/>
                  <a:chExt cx="942" cy="1451"/>
                </a:xfrm>
              </p:grpSpPr>
              <p:sp>
                <p:nvSpPr>
                  <p:cNvPr id="214" name="Freeform 33"/>
                  <p:cNvSpPr>
                    <a:spLocks/>
                  </p:cNvSpPr>
                  <p:nvPr/>
                </p:nvSpPr>
                <p:spPr bwMode="auto">
                  <a:xfrm>
                    <a:off x="4014" y="2296"/>
                    <a:ext cx="408" cy="555"/>
                  </a:xfrm>
                  <a:custGeom>
                    <a:avLst/>
                    <a:gdLst>
                      <a:gd name="T0" fmla="*/ 1 w 584"/>
                      <a:gd name="T1" fmla="*/ 1 h 789"/>
                      <a:gd name="T2" fmla="*/ 1 w 584"/>
                      <a:gd name="T3" fmla="*/ 1 h 789"/>
                      <a:gd name="T4" fmla="*/ 1 w 584"/>
                      <a:gd name="T5" fmla="*/ 1 h 789"/>
                      <a:gd name="T6" fmla="*/ 1 w 584"/>
                      <a:gd name="T7" fmla="*/ 1 h 789"/>
                      <a:gd name="T8" fmla="*/ 1 w 584"/>
                      <a:gd name="T9" fmla="*/ 1 h 789"/>
                      <a:gd name="T10" fmla="*/ 1 w 584"/>
                      <a:gd name="T11" fmla="*/ 1 h 789"/>
                      <a:gd name="T12" fmla="*/ 1 w 584"/>
                      <a:gd name="T13" fmla="*/ 1 h 789"/>
                      <a:gd name="T14" fmla="*/ 1 w 584"/>
                      <a:gd name="T15" fmla="*/ 1 h 789"/>
                      <a:gd name="T16" fmla="*/ 1 w 584"/>
                      <a:gd name="T17" fmla="*/ 1 h 789"/>
                      <a:gd name="T18" fmla="*/ 1 w 584"/>
                      <a:gd name="T19" fmla="*/ 1 h 789"/>
                      <a:gd name="T20" fmla="*/ 1 w 584"/>
                      <a:gd name="T21" fmla="*/ 1 h 789"/>
                      <a:gd name="T22" fmla="*/ 1 w 584"/>
                      <a:gd name="T23" fmla="*/ 1 h 789"/>
                      <a:gd name="T24" fmla="*/ 1 w 584"/>
                      <a:gd name="T25" fmla="*/ 1 h 789"/>
                      <a:gd name="T26" fmla="*/ 1 w 584"/>
                      <a:gd name="T27" fmla="*/ 1 h 789"/>
                      <a:gd name="T28" fmla="*/ 1 w 584"/>
                      <a:gd name="T29" fmla="*/ 1 h 789"/>
                      <a:gd name="T30" fmla="*/ 1 w 584"/>
                      <a:gd name="T31" fmla="*/ 1 h 789"/>
                      <a:gd name="T32" fmla="*/ 1 w 584"/>
                      <a:gd name="T33" fmla="*/ 1 h 789"/>
                      <a:gd name="T34" fmla="*/ 1 w 584"/>
                      <a:gd name="T35" fmla="*/ 1 h 789"/>
                      <a:gd name="T36" fmla="*/ 1 w 584"/>
                      <a:gd name="T37" fmla="*/ 1 h 789"/>
                      <a:gd name="T38" fmla="*/ 1 w 584"/>
                      <a:gd name="T39" fmla="*/ 1 h 789"/>
                      <a:gd name="T40" fmla="*/ 1 w 584"/>
                      <a:gd name="T41" fmla="*/ 1 h 789"/>
                      <a:gd name="T42" fmla="*/ 1 w 584"/>
                      <a:gd name="T43" fmla="*/ 1 h 789"/>
                      <a:gd name="T44" fmla="*/ 1 w 584"/>
                      <a:gd name="T45" fmla="*/ 1 h 789"/>
                      <a:gd name="T46" fmla="*/ 1 w 584"/>
                      <a:gd name="T47" fmla="*/ 1 h 789"/>
                      <a:gd name="T48" fmla="*/ 1 w 584"/>
                      <a:gd name="T49" fmla="*/ 1 h 789"/>
                      <a:gd name="T50" fmla="*/ 1 w 584"/>
                      <a:gd name="T51" fmla="*/ 1 h 789"/>
                      <a:gd name="T52" fmla="*/ 1 w 584"/>
                      <a:gd name="T53" fmla="*/ 1 h 789"/>
                      <a:gd name="T54" fmla="*/ 1 w 584"/>
                      <a:gd name="T55" fmla="*/ 1 h 789"/>
                      <a:gd name="T56" fmla="*/ 1 w 584"/>
                      <a:gd name="T57" fmla="*/ 1 h 789"/>
                      <a:gd name="T58" fmla="*/ 1 w 584"/>
                      <a:gd name="T59" fmla="*/ 1 h 789"/>
                      <a:gd name="T60" fmla="*/ 1 w 584"/>
                      <a:gd name="T61" fmla="*/ 1 h 789"/>
                      <a:gd name="T62" fmla="*/ 1 w 584"/>
                      <a:gd name="T63" fmla="*/ 1 h 789"/>
                      <a:gd name="T64" fmla="*/ 1 w 584"/>
                      <a:gd name="T65" fmla="*/ 1 h 789"/>
                      <a:gd name="T66" fmla="*/ 1 w 584"/>
                      <a:gd name="T67" fmla="*/ 1 h 789"/>
                      <a:gd name="T68" fmla="*/ 1 w 584"/>
                      <a:gd name="T69" fmla="*/ 1 h 789"/>
                      <a:gd name="T70" fmla="*/ 1 w 584"/>
                      <a:gd name="T71" fmla="*/ 1 h 789"/>
                      <a:gd name="T72" fmla="*/ 1 w 584"/>
                      <a:gd name="T73" fmla="*/ 1 h 789"/>
                      <a:gd name="T74" fmla="*/ 1 w 584"/>
                      <a:gd name="T75" fmla="*/ 1 h 789"/>
                      <a:gd name="T76" fmla="*/ 0 w 584"/>
                      <a:gd name="T77" fmla="*/ 1 h 789"/>
                      <a:gd name="T78" fmla="*/ 0 w 584"/>
                      <a:gd name="T79" fmla="*/ 1 h 789"/>
                      <a:gd name="T80" fmla="*/ 1 w 584"/>
                      <a:gd name="T81" fmla="*/ 0 h 789"/>
                      <a:gd name="T82" fmla="*/ 1 w 584"/>
                      <a:gd name="T83" fmla="*/ 1 h 789"/>
                      <a:gd name="T84" fmla="*/ 1 w 584"/>
                      <a:gd name="T85" fmla="*/ 1 h 789"/>
                      <a:gd name="T86" fmla="*/ 1 w 584"/>
                      <a:gd name="T87" fmla="*/ 1 h 789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584"/>
                      <a:gd name="T133" fmla="*/ 0 h 789"/>
                      <a:gd name="T134" fmla="*/ 584 w 584"/>
                      <a:gd name="T135" fmla="*/ 789 h 789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584" h="789">
                        <a:moveTo>
                          <a:pt x="71" y="13"/>
                        </a:moveTo>
                        <a:lnTo>
                          <a:pt x="207" y="46"/>
                        </a:lnTo>
                        <a:lnTo>
                          <a:pt x="352" y="128"/>
                        </a:lnTo>
                        <a:lnTo>
                          <a:pt x="436" y="199"/>
                        </a:lnTo>
                        <a:lnTo>
                          <a:pt x="523" y="284"/>
                        </a:lnTo>
                        <a:lnTo>
                          <a:pt x="565" y="345"/>
                        </a:lnTo>
                        <a:lnTo>
                          <a:pt x="584" y="427"/>
                        </a:lnTo>
                        <a:lnTo>
                          <a:pt x="572" y="461"/>
                        </a:lnTo>
                        <a:lnTo>
                          <a:pt x="526" y="504"/>
                        </a:lnTo>
                        <a:lnTo>
                          <a:pt x="416" y="530"/>
                        </a:lnTo>
                        <a:lnTo>
                          <a:pt x="301" y="545"/>
                        </a:lnTo>
                        <a:lnTo>
                          <a:pt x="236" y="551"/>
                        </a:lnTo>
                        <a:lnTo>
                          <a:pt x="255" y="589"/>
                        </a:lnTo>
                        <a:lnTo>
                          <a:pt x="323" y="653"/>
                        </a:lnTo>
                        <a:lnTo>
                          <a:pt x="381" y="691"/>
                        </a:lnTo>
                        <a:lnTo>
                          <a:pt x="445" y="730"/>
                        </a:lnTo>
                        <a:lnTo>
                          <a:pt x="455" y="766"/>
                        </a:lnTo>
                        <a:lnTo>
                          <a:pt x="426" y="789"/>
                        </a:lnTo>
                        <a:lnTo>
                          <a:pt x="377" y="773"/>
                        </a:lnTo>
                        <a:lnTo>
                          <a:pt x="274" y="681"/>
                        </a:lnTo>
                        <a:lnTo>
                          <a:pt x="223" y="629"/>
                        </a:lnTo>
                        <a:lnTo>
                          <a:pt x="188" y="551"/>
                        </a:lnTo>
                        <a:lnTo>
                          <a:pt x="198" y="522"/>
                        </a:lnTo>
                        <a:lnTo>
                          <a:pt x="252" y="512"/>
                        </a:lnTo>
                        <a:lnTo>
                          <a:pt x="349" y="507"/>
                        </a:lnTo>
                        <a:lnTo>
                          <a:pt x="440" y="489"/>
                        </a:lnTo>
                        <a:lnTo>
                          <a:pt x="487" y="465"/>
                        </a:lnTo>
                        <a:lnTo>
                          <a:pt x="523" y="430"/>
                        </a:lnTo>
                        <a:lnTo>
                          <a:pt x="523" y="396"/>
                        </a:lnTo>
                        <a:lnTo>
                          <a:pt x="507" y="338"/>
                        </a:lnTo>
                        <a:lnTo>
                          <a:pt x="469" y="299"/>
                        </a:lnTo>
                        <a:lnTo>
                          <a:pt x="436" y="258"/>
                        </a:lnTo>
                        <a:lnTo>
                          <a:pt x="387" y="228"/>
                        </a:lnTo>
                        <a:lnTo>
                          <a:pt x="323" y="177"/>
                        </a:lnTo>
                        <a:lnTo>
                          <a:pt x="245" y="138"/>
                        </a:lnTo>
                        <a:lnTo>
                          <a:pt x="174" y="120"/>
                        </a:lnTo>
                        <a:lnTo>
                          <a:pt x="88" y="108"/>
                        </a:lnTo>
                        <a:lnTo>
                          <a:pt x="33" y="90"/>
                        </a:lnTo>
                        <a:lnTo>
                          <a:pt x="0" y="59"/>
                        </a:lnTo>
                        <a:lnTo>
                          <a:pt x="0" y="15"/>
                        </a:lnTo>
                        <a:lnTo>
                          <a:pt x="33" y="0"/>
                        </a:lnTo>
                        <a:lnTo>
                          <a:pt x="98" y="13"/>
                        </a:lnTo>
                        <a:lnTo>
                          <a:pt x="107" y="15"/>
                        </a:lnTo>
                        <a:lnTo>
                          <a:pt x="71" y="1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15" name="Freeform 34"/>
                  <p:cNvSpPr>
                    <a:spLocks/>
                  </p:cNvSpPr>
                  <p:nvPr/>
                </p:nvSpPr>
                <p:spPr bwMode="auto">
                  <a:xfrm rot="-3935891">
                    <a:off x="3521" y="2155"/>
                    <a:ext cx="388" cy="470"/>
                  </a:xfrm>
                  <a:custGeom>
                    <a:avLst/>
                    <a:gdLst>
                      <a:gd name="T0" fmla="*/ 1 w 677"/>
                      <a:gd name="T1" fmla="*/ 1 h 895"/>
                      <a:gd name="T2" fmla="*/ 1 w 677"/>
                      <a:gd name="T3" fmla="*/ 1 h 895"/>
                      <a:gd name="T4" fmla="*/ 1 w 677"/>
                      <a:gd name="T5" fmla="*/ 1 h 895"/>
                      <a:gd name="T6" fmla="*/ 1 w 677"/>
                      <a:gd name="T7" fmla="*/ 1 h 895"/>
                      <a:gd name="T8" fmla="*/ 1 w 677"/>
                      <a:gd name="T9" fmla="*/ 1 h 895"/>
                      <a:gd name="T10" fmla="*/ 1 w 677"/>
                      <a:gd name="T11" fmla="*/ 1 h 895"/>
                      <a:gd name="T12" fmla="*/ 1 w 677"/>
                      <a:gd name="T13" fmla="*/ 1 h 895"/>
                      <a:gd name="T14" fmla="*/ 1 w 677"/>
                      <a:gd name="T15" fmla="*/ 1 h 895"/>
                      <a:gd name="T16" fmla="*/ 1 w 677"/>
                      <a:gd name="T17" fmla="*/ 1 h 895"/>
                      <a:gd name="T18" fmla="*/ 1 w 677"/>
                      <a:gd name="T19" fmla="*/ 1 h 895"/>
                      <a:gd name="T20" fmla="*/ 1 w 677"/>
                      <a:gd name="T21" fmla="*/ 1 h 895"/>
                      <a:gd name="T22" fmla="*/ 1 w 677"/>
                      <a:gd name="T23" fmla="*/ 1 h 895"/>
                      <a:gd name="T24" fmla="*/ 1 w 677"/>
                      <a:gd name="T25" fmla="*/ 1 h 895"/>
                      <a:gd name="T26" fmla="*/ 1 w 677"/>
                      <a:gd name="T27" fmla="*/ 1 h 895"/>
                      <a:gd name="T28" fmla="*/ 1 w 677"/>
                      <a:gd name="T29" fmla="*/ 1 h 895"/>
                      <a:gd name="T30" fmla="*/ 1 w 677"/>
                      <a:gd name="T31" fmla="*/ 1 h 895"/>
                      <a:gd name="T32" fmla="*/ 1 w 677"/>
                      <a:gd name="T33" fmla="*/ 1 h 895"/>
                      <a:gd name="T34" fmla="*/ 0 w 677"/>
                      <a:gd name="T35" fmla="*/ 1 h 895"/>
                      <a:gd name="T36" fmla="*/ 1 w 677"/>
                      <a:gd name="T37" fmla="*/ 1 h 895"/>
                      <a:gd name="T38" fmla="*/ 1 w 677"/>
                      <a:gd name="T39" fmla="*/ 1 h 895"/>
                      <a:gd name="T40" fmla="*/ 1 w 677"/>
                      <a:gd name="T41" fmla="*/ 0 h 895"/>
                      <a:gd name="T42" fmla="*/ 1 w 677"/>
                      <a:gd name="T43" fmla="*/ 1 h 895"/>
                      <a:gd name="T44" fmla="*/ 1 w 677"/>
                      <a:gd name="T45" fmla="*/ 1 h 895"/>
                      <a:gd name="T46" fmla="*/ 1 w 677"/>
                      <a:gd name="T47" fmla="*/ 1 h 895"/>
                      <a:gd name="T48" fmla="*/ 1 w 677"/>
                      <a:gd name="T49" fmla="*/ 1 h 895"/>
                      <a:gd name="T50" fmla="*/ 1 w 677"/>
                      <a:gd name="T51" fmla="*/ 1 h 895"/>
                      <a:gd name="T52" fmla="*/ 1 w 677"/>
                      <a:gd name="T53" fmla="*/ 1 h 895"/>
                      <a:gd name="T54" fmla="*/ 1 w 677"/>
                      <a:gd name="T55" fmla="*/ 1 h 895"/>
                      <a:gd name="T56" fmla="*/ 1 w 677"/>
                      <a:gd name="T57" fmla="*/ 1 h 895"/>
                      <a:gd name="T58" fmla="*/ 1 w 677"/>
                      <a:gd name="T59" fmla="*/ 1 h 895"/>
                      <a:gd name="T60" fmla="*/ 1 w 677"/>
                      <a:gd name="T61" fmla="*/ 1 h 895"/>
                      <a:gd name="T62" fmla="*/ 1 w 677"/>
                      <a:gd name="T63" fmla="*/ 1 h 895"/>
                      <a:gd name="T64" fmla="*/ 1 w 677"/>
                      <a:gd name="T65" fmla="*/ 1 h 895"/>
                      <a:gd name="T66" fmla="*/ 1 w 677"/>
                      <a:gd name="T67" fmla="*/ 1 h 895"/>
                      <a:gd name="T68" fmla="*/ 1 w 677"/>
                      <a:gd name="T69" fmla="*/ 1 h 895"/>
                      <a:gd name="T70" fmla="*/ 1 w 677"/>
                      <a:gd name="T71" fmla="*/ 1 h 895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677"/>
                      <a:gd name="T109" fmla="*/ 0 h 895"/>
                      <a:gd name="T110" fmla="*/ 677 w 677"/>
                      <a:gd name="T111" fmla="*/ 895 h 895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677" h="895">
                        <a:moveTo>
                          <a:pt x="620" y="769"/>
                        </a:moveTo>
                        <a:lnTo>
                          <a:pt x="671" y="810"/>
                        </a:lnTo>
                        <a:lnTo>
                          <a:pt x="677" y="849"/>
                        </a:lnTo>
                        <a:lnTo>
                          <a:pt x="659" y="887"/>
                        </a:lnTo>
                        <a:lnTo>
                          <a:pt x="603" y="895"/>
                        </a:lnTo>
                        <a:lnTo>
                          <a:pt x="532" y="818"/>
                        </a:lnTo>
                        <a:lnTo>
                          <a:pt x="503" y="753"/>
                        </a:lnTo>
                        <a:lnTo>
                          <a:pt x="449" y="671"/>
                        </a:lnTo>
                        <a:lnTo>
                          <a:pt x="397" y="579"/>
                        </a:lnTo>
                        <a:lnTo>
                          <a:pt x="349" y="502"/>
                        </a:lnTo>
                        <a:lnTo>
                          <a:pt x="281" y="406"/>
                        </a:lnTo>
                        <a:lnTo>
                          <a:pt x="197" y="317"/>
                        </a:lnTo>
                        <a:lnTo>
                          <a:pt x="129" y="239"/>
                        </a:lnTo>
                        <a:lnTo>
                          <a:pt x="97" y="217"/>
                        </a:lnTo>
                        <a:lnTo>
                          <a:pt x="68" y="217"/>
                        </a:lnTo>
                        <a:lnTo>
                          <a:pt x="22" y="201"/>
                        </a:lnTo>
                        <a:lnTo>
                          <a:pt x="10" y="168"/>
                        </a:lnTo>
                        <a:lnTo>
                          <a:pt x="0" y="108"/>
                        </a:lnTo>
                        <a:lnTo>
                          <a:pt x="10" y="52"/>
                        </a:lnTo>
                        <a:lnTo>
                          <a:pt x="32" y="15"/>
                        </a:lnTo>
                        <a:lnTo>
                          <a:pt x="61" y="0"/>
                        </a:lnTo>
                        <a:lnTo>
                          <a:pt x="100" y="21"/>
                        </a:lnTo>
                        <a:lnTo>
                          <a:pt x="119" y="8"/>
                        </a:lnTo>
                        <a:lnTo>
                          <a:pt x="136" y="37"/>
                        </a:lnTo>
                        <a:lnTo>
                          <a:pt x="149" y="108"/>
                        </a:lnTo>
                        <a:lnTo>
                          <a:pt x="139" y="144"/>
                        </a:lnTo>
                        <a:lnTo>
                          <a:pt x="146" y="201"/>
                        </a:lnTo>
                        <a:lnTo>
                          <a:pt x="178" y="239"/>
                        </a:lnTo>
                        <a:lnTo>
                          <a:pt x="254" y="322"/>
                        </a:lnTo>
                        <a:lnTo>
                          <a:pt x="313" y="378"/>
                        </a:lnTo>
                        <a:lnTo>
                          <a:pt x="371" y="448"/>
                        </a:lnTo>
                        <a:lnTo>
                          <a:pt x="407" y="493"/>
                        </a:lnTo>
                        <a:lnTo>
                          <a:pt x="478" y="568"/>
                        </a:lnTo>
                        <a:lnTo>
                          <a:pt x="532" y="656"/>
                        </a:lnTo>
                        <a:lnTo>
                          <a:pt x="584" y="756"/>
                        </a:lnTo>
                        <a:lnTo>
                          <a:pt x="620" y="76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16" name="Freeform 35"/>
                  <p:cNvSpPr>
                    <a:spLocks/>
                  </p:cNvSpPr>
                  <p:nvPr/>
                </p:nvSpPr>
                <p:spPr bwMode="auto">
                  <a:xfrm>
                    <a:off x="3846" y="2287"/>
                    <a:ext cx="339" cy="574"/>
                  </a:xfrm>
                  <a:custGeom>
                    <a:avLst/>
                    <a:gdLst>
                      <a:gd name="T0" fmla="*/ 2 w 416"/>
                      <a:gd name="T1" fmla="*/ 1 h 818"/>
                      <a:gd name="T2" fmla="*/ 2 w 416"/>
                      <a:gd name="T3" fmla="*/ 1 h 818"/>
                      <a:gd name="T4" fmla="*/ 2 w 416"/>
                      <a:gd name="T5" fmla="*/ 1 h 818"/>
                      <a:gd name="T6" fmla="*/ 2 w 416"/>
                      <a:gd name="T7" fmla="*/ 1 h 818"/>
                      <a:gd name="T8" fmla="*/ 2 w 416"/>
                      <a:gd name="T9" fmla="*/ 0 h 818"/>
                      <a:gd name="T10" fmla="*/ 2 w 416"/>
                      <a:gd name="T11" fmla="*/ 1 h 818"/>
                      <a:gd name="T12" fmla="*/ 2 w 416"/>
                      <a:gd name="T13" fmla="*/ 1 h 818"/>
                      <a:gd name="T14" fmla="*/ 2 w 416"/>
                      <a:gd name="T15" fmla="*/ 1 h 818"/>
                      <a:gd name="T16" fmla="*/ 2 w 416"/>
                      <a:gd name="T17" fmla="*/ 1 h 818"/>
                      <a:gd name="T18" fmla="*/ 2 w 416"/>
                      <a:gd name="T19" fmla="*/ 1 h 818"/>
                      <a:gd name="T20" fmla="*/ 2 w 416"/>
                      <a:gd name="T21" fmla="*/ 1 h 818"/>
                      <a:gd name="T22" fmla="*/ 2 w 416"/>
                      <a:gd name="T23" fmla="*/ 1 h 818"/>
                      <a:gd name="T24" fmla="*/ 2 w 416"/>
                      <a:gd name="T25" fmla="*/ 1 h 818"/>
                      <a:gd name="T26" fmla="*/ 2 w 416"/>
                      <a:gd name="T27" fmla="*/ 1 h 818"/>
                      <a:gd name="T28" fmla="*/ 2 w 416"/>
                      <a:gd name="T29" fmla="*/ 1 h 818"/>
                      <a:gd name="T30" fmla="*/ 2 w 416"/>
                      <a:gd name="T31" fmla="*/ 1 h 818"/>
                      <a:gd name="T32" fmla="*/ 2 w 416"/>
                      <a:gd name="T33" fmla="*/ 1 h 818"/>
                      <a:gd name="T34" fmla="*/ 2 w 416"/>
                      <a:gd name="T35" fmla="*/ 1 h 818"/>
                      <a:gd name="T36" fmla="*/ 2 w 416"/>
                      <a:gd name="T37" fmla="*/ 1 h 818"/>
                      <a:gd name="T38" fmla="*/ 2 w 416"/>
                      <a:gd name="T39" fmla="*/ 1 h 818"/>
                      <a:gd name="T40" fmla="*/ 2 w 416"/>
                      <a:gd name="T41" fmla="*/ 1 h 818"/>
                      <a:gd name="T42" fmla="*/ 0 w 416"/>
                      <a:gd name="T43" fmla="*/ 1 h 818"/>
                      <a:gd name="T44" fmla="*/ 0 w 416"/>
                      <a:gd name="T45" fmla="*/ 1 h 818"/>
                      <a:gd name="T46" fmla="*/ 2 w 416"/>
                      <a:gd name="T47" fmla="*/ 1 h 81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416"/>
                      <a:gd name="T73" fmla="*/ 0 h 818"/>
                      <a:gd name="T74" fmla="*/ 416 w 416"/>
                      <a:gd name="T75" fmla="*/ 818 h 818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416" h="818">
                        <a:moveTo>
                          <a:pt x="13" y="215"/>
                        </a:moveTo>
                        <a:lnTo>
                          <a:pt x="58" y="107"/>
                        </a:lnTo>
                        <a:lnTo>
                          <a:pt x="97" y="56"/>
                        </a:lnTo>
                        <a:lnTo>
                          <a:pt x="164" y="3"/>
                        </a:lnTo>
                        <a:lnTo>
                          <a:pt x="223" y="0"/>
                        </a:lnTo>
                        <a:lnTo>
                          <a:pt x="284" y="16"/>
                        </a:lnTo>
                        <a:lnTo>
                          <a:pt x="339" y="54"/>
                        </a:lnTo>
                        <a:lnTo>
                          <a:pt x="339" y="126"/>
                        </a:lnTo>
                        <a:lnTo>
                          <a:pt x="313" y="187"/>
                        </a:lnTo>
                        <a:lnTo>
                          <a:pt x="313" y="300"/>
                        </a:lnTo>
                        <a:lnTo>
                          <a:pt x="323" y="472"/>
                        </a:lnTo>
                        <a:lnTo>
                          <a:pt x="371" y="577"/>
                        </a:lnTo>
                        <a:lnTo>
                          <a:pt x="416" y="661"/>
                        </a:lnTo>
                        <a:lnTo>
                          <a:pt x="416" y="726"/>
                        </a:lnTo>
                        <a:lnTo>
                          <a:pt x="368" y="787"/>
                        </a:lnTo>
                        <a:lnTo>
                          <a:pt x="329" y="816"/>
                        </a:lnTo>
                        <a:lnTo>
                          <a:pt x="271" y="818"/>
                        </a:lnTo>
                        <a:lnTo>
                          <a:pt x="203" y="818"/>
                        </a:lnTo>
                        <a:lnTo>
                          <a:pt x="129" y="800"/>
                        </a:lnTo>
                        <a:lnTo>
                          <a:pt x="58" y="692"/>
                        </a:lnTo>
                        <a:lnTo>
                          <a:pt x="19" y="564"/>
                        </a:lnTo>
                        <a:lnTo>
                          <a:pt x="0" y="464"/>
                        </a:lnTo>
                        <a:lnTo>
                          <a:pt x="0" y="346"/>
                        </a:lnTo>
                        <a:lnTo>
                          <a:pt x="13" y="2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17" name="Freeform 36"/>
                  <p:cNvSpPr>
                    <a:spLocks/>
                  </p:cNvSpPr>
                  <p:nvPr/>
                </p:nvSpPr>
                <p:spPr bwMode="auto">
                  <a:xfrm>
                    <a:off x="3974" y="2777"/>
                    <a:ext cx="290" cy="599"/>
                  </a:xfrm>
                  <a:custGeom>
                    <a:avLst/>
                    <a:gdLst>
                      <a:gd name="T0" fmla="*/ 2 w 352"/>
                      <a:gd name="T1" fmla="*/ 1 h 857"/>
                      <a:gd name="T2" fmla="*/ 2 w 352"/>
                      <a:gd name="T3" fmla="*/ 0 h 857"/>
                      <a:gd name="T4" fmla="*/ 2 w 352"/>
                      <a:gd name="T5" fmla="*/ 1 h 857"/>
                      <a:gd name="T6" fmla="*/ 2 w 352"/>
                      <a:gd name="T7" fmla="*/ 1 h 857"/>
                      <a:gd name="T8" fmla="*/ 2 w 352"/>
                      <a:gd name="T9" fmla="*/ 1 h 857"/>
                      <a:gd name="T10" fmla="*/ 2 w 352"/>
                      <a:gd name="T11" fmla="*/ 1 h 857"/>
                      <a:gd name="T12" fmla="*/ 2 w 352"/>
                      <a:gd name="T13" fmla="*/ 1 h 857"/>
                      <a:gd name="T14" fmla="*/ 2 w 352"/>
                      <a:gd name="T15" fmla="*/ 1 h 857"/>
                      <a:gd name="T16" fmla="*/ 2 w 352"/>
                      <a:gd name="T17" fmla="*/ 1 h 857"/>
                      <a:gd name="T18" fmla="*/ 2 w 352"/>
                      <a:gd name="T19" fmla="*/ 1 h 857"/>
                      <a:gd name="T20" fmla="*/ 2 w 352"/>
                      <a:gd name="T21" fmla="*/ 1 h 857"/>
                      <a:gd name="T22" fmla="*/ 2 w 352"/>
                      <a:gd name="T23" fmla="*/ 1 h 857"/>
                      <a:gd name="T24" fmla="*/ 0 w 352"/>
                      <a:gd name="T25" fmla="*/ 1 h 857"/>
                      <a:gd name="T26" fmla="*/ 0 w 352"/>
                      <a:gd name="T27" fmla="*/ 1 h 857"/>
                      <a:gd name="T28" fmla="*/ 2 w 352"/>
                      <a:gd name="T29" fmla="*/ 1 h 857"/>
                      <a:gd name="T30" fmla="*/ 2 w 352"/>
                      <a:gd name="T31" fmla="*/ 1 h 857"/>
                      <a:gd name="T32" fmla="*/ 2 w 352"/>
                      <a:gd name="T33" fmla="*/ 1 h 857"/>
                      <a:gd name="T34" fmla="*/ 2 w 352"/>
                      <a:gd name="T35" fmla="*/ 1 h 857"/>
                      <a:gd name="T36" fmla="*/ 2 w 352"/>
                      <a:gd name="T37" fmla="*/ 1 h 857"/>
                      <a:gd name="T38" fmla="*/ 2 w 352"/>
                      <a:gd name="T39" fmla="*/ 1 h 857"/>
                      <a:gd name="T40" fmla="*/ 2 w 352"/>
                      <a:gd name="T41" fmla="*/ 1 h 857"/>
                      <a:gd name="T42" fmla="*/ 2 w 352"/>
                      <a:gd name="T43" fmla="*/ 1 h 857"/>
                      <a:gd name="T44" fmla="*/ 2 w 352"/>
                      <a:gd name="T45" fmla="*/ 1 h 857"/>
                      <a:gd name="T46" fmla="*/ 2 w 352"/>
                      <a:gd name="T47" fmla="*/ 1 h 857"/>
                      <a:gd name="T48" fmla="*/ 2 w 352"/>
                      <a:gd name="T49" fmla="*/ 1 h 857"/>
                      <a:gd name="T50" fmla="*/ 2 w 352"/>
                      <a:gd name="T51" fmla="*/ 1 h 857"/>
                      <a:gd name="T52" fmla="*/ 2 w 352"/>
                      <a:gd name="T53" fmla="*/ 1 h 857"/>
                      <a:gd name="T54" fmla="*/ 2 w 352"/>
                      <a:gd name="T55" fmla="*/ 1 h 857"/>
                      <a:gd name="T56" fmla="*/ 2 w 352"/>
                      <a:gd name="T57" fmla="*/ 1 h 857"/>
                      <a:gd name="T58" fmla="*/ 2 w 352"/>
                      <a:gd name="T59" fmla="*/ 1 h 857"/>
                      <a:gd name="T60" fmla="*/ 2 w 352"/>
                      <a:gd name="T61" fmla="*/ 1 h 857"/>
                      <a:gd name="T62" fmla="*/ 2 w 352"/>
                      <a:gd name="T63" fmla="*/ 1 h 857"/>
                      <a:gd name="T64" fmla="*/ 2 w 352"/>
                      <a:gd name="T65" fmla="*/ 1 h 857"/>
                      <a:gd name="T66" fmla="*/ 2 w 352"/>
                      <a:gd name="T67" fmla="*/ 1 h 857"/>
                      <a:gd name="T68" fmla="*/ 2 w 352"/>
                      <a:gd name="T69" fmla="*/ 1 h 857"/>
                      <a:gd name="T70" fmla="*/ 2 w 352"/>
                      <a:gd name="T71" fmla="*/ 1 h 857"/>
                      <a:gd name="T72" fmla="*/ 2 w 352"/>
                      <a:gd name="T73" fmla="*/ 1 h 857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352"/>
                      <a:gd name="T112" fmla="*/ 0 h 857"/>
                      <a:gd name="T113" fmla="*/ 352 w 352"/>
                      <a:gd name="T114" fmla="*/ 857 h 857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352" h="857">
                        <a:moveTo>
                          <a:pt x="193" y="15"/>
                        </a:moveTo>
                        <a:lnTo>
                          <a:pt x="149" y="0"/>
                        </a:lnTo>
                        <a:lnTo>
                          <a:pt x="106" y="20"/>
                        </a:lnTo>
                        <a:lnTo>
                          <a:pt x="81" y="93"/>
                        </a:lnTo>
                        <a:lnTo>
                          <a:pt x="106" y="209"/>
                        </a:lnTo>
                        <a:lnTo>
                          <a:pt x="149" y="271"/>
                        </a:lnTo>
                        <a:lnTo>
                          <a:pt x="193" y="378"/>
                        </a:lnTo>
                        <a:lnTo>
                          <a:pt x="216" y="433"/>
                        </a:lnTo>
                        <a:lnTo>
                          <a:pt x="216" y="502"/>
                        </a:lnTo>
                        <a:lnTo>
                          <a:pt x="157" y="571"/>
                        </a:lnTo>
                        <a:lnTo>
                          <a:pt x="78" y="646"/>
                        </a:lnTo>
                        <a:lnTo>
                          <a:pt x="29" y="685"/>
                        </a:lnTo>
                        <a:lnTo>
                          <a:pt x="0" y="716"/>
                        </a:lnTo>
                        <a:lnTo>
                          <a:pt x="0" y="749"/>
                        </a:lnTo>
                        <a:lnTo>
                          <a:pt x="32" y="754"/>
                        </a:lnTo>
                        <a:lnTo>
                          <a:pt x="110" y="770"/>
                        </a:lnTo>
                        <a:lnTo>
                          <a:pt x="223" y="816"/>
                        </a:lnTo>
                        <a:lnTo>
                          <a:pt x="255" y="849"/>
                        </a:lnTo>
                        <a:lnTo>
                          <a:pt x="300" y="857"/>
                        </a:lnTo>
                        <a:lnTo>
                          <a:pt x="352" y="818"/>
                        </a:lnTo>
                        <a:lnTo>
                          <a:pt x="320" y="801"/>
                        </a:lnTo>
                        <a:lnTo>
                          <a:pt x="196" y="765"/>
                        </a:lnTo>
                        <a:lnTo>
                          <a:pt x="116" y="747"/>
                        </a:lnTo>
                        <a:lnTo>
                          <a:pt x="58" y="725"/>
                        </a:lnTo>
                        <a:lnTo>
                          <a:pt x="58" y="718"/>
                        </a:lnTo>
                        <a:lnTo>
                          <a:pt x="68" y="700"/>
                        </a:lnTo>
                        <a:lnTo>
                          <a:pt x="106" y="664"/>
                        </a:lnTo>
                        <a:lnTo>
                          <a:pt x="216" y="587"/>
                        </a:lnTo>
                        <a:lnTo>
                          <a:pt x="281" y="522"/>
                        </a:lnTo>
                        <a:lnTo>
                          <a:pt x="294" y="476"/>
                        </a:lnTo>
                        <a:lnTo>
                          <a:pt x="284" y="409"/>
                        </a:lnTo>
                        <a:lnTo>
                          <a:pt x="255" y="355"/>
                        </a:lnTo>
                        <a:lnTo>
                          <a:pt x="216" y="278"/>
                        </a:lnTo>
                        <a:lnTo>
                          <a:pt x="203" y="198"/>
                        </a:lnTo>
                        <a:lnTo>
                          <a:pt x="203" y="121"/>
                        </a:lnTo>
                        <a:lnTo>
                          <a:pt x="203" y="51"/>
                        </a:lnTo>
                        <a:lnTo>
                          <a:pt x="193" y="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18" name="Freeform 37"/>
                  <p:cNvSpPr>
                    <a:spLocks/>
                  </p:cNvSpPr>
                  <p:nvPr/>
                </p:nvSpPr>
                <p:spPr bwMode="auto">
                  <a:xfrm>
                    <a:off x="3797" y="2782"/>
                    <a:ext cx="236" cy="648"/>
                  </a:xfrm>
                  <a:custGeom>
                    <a:avLst/>
                    <a:gdLst>
                      <a:gd name="T0" fmla="*/ 2 w 287"/>
                      <a:gd name="T1" fmla="*/ 1 h 926"/>
                      <a:gd name="T2" fmla="*/ 2 w 287"/>
                      <a:gd name="T3" fmla="*/ 1 h 926"/>
                      <a:gd name="T4" fmla="*/ 2 w 287"/>
                      <a:gd name="T5" fmla="*/ 0 h 926"/>
                      <a:gd name="T6" fmla="*/ 2 w 287"/>
                      <a:gd name="T7" fmla="*/ 0 h 926"/>
                      <a:gd name="T8" fmla="*/ 2 w 287"/>
                      <a:gd name="T9" fmla="*/ 1 h 926"/>
                      <a:gd name="T10" fmla="*/ 2 w 287"/>
                      <a:gd name="T11" fmla="*/ 1 h 926"/>
                      <a:gd name="T12" fmla="*/ 2 w 287"/>
                      <a:gd name="T13" fmla="*/ 1 h 926"/>
                      <a:gd name="T14" fmla="*/ 2 w 287"/>
                      <a:gd name="T15" fmla="*/ 1 h 926"/>
                      <a:gd name="T16" fmla="*/ 2 w 287"/>
                      <a:gd name="T17" fmla="*/ 1 h 926"/>
                      <a:gd name="T18" fmla="*/ 2 w 287"/>
                      <a:gd name="T19" fmla="*/ 1 h 926"/>
                      <a:gd name="T20" fmla="*/ 2 w 287"/>
                      <a:gd name="T21" fmla="*/ 1 h 926"/>
                      <a:gd name="T22" fmla="*/ 2 w 287"/>
                      <a:gd name="T23" fmla="*/ 1 h 926"/>
                      <a:gd name="T24" fmla="*/ 2 w 287"/>
                      <a:gd name="T25" fmla="*/ 1 h 926"/>
                      <a:gd name="T26" fmla="*/ 2 w 287"/>
                      <a:gd name="T27" fmla="*/ 1 h 926"/>
                      <a:gd name="T28" fmla="*/ 2 w 287"/>
                      <a:gd name="T29" fmla="*/ 1 h 926"/>
                      <a:gd name="T30" fmla="*/ 2 w 287"/>
                      <a:gd name="T31" fmla="*/ 1 h 926"/>
                      <a:gd name="T32" fmla="*/ 2 w 287"/>
                      <a:gd name="T33" fmla="*/ 1 h 926"/>
                      <a:gd name="T34" fmla="*/ 2 w 287"/>
                      <a:gd name="T35" fmla="*/ 1 h 926"/>
                      <a:gd name="T36" fmla="*/ 2 w 287"/>
                      <a:gd name="T37" fmla="*/ 1 h 926"/>
                      <a:gd name="T38" fmla="*/ 2 w 287"/>
                      <a:gd name="T39" fmla="*/ 1 h 926"/>
                      <a:gd name="T40" fmla="*/ 2 w 287"/>
                      <a:gd name="T41" fmla="*/ 1 h 926"/>
                      <a:gd name="T42" fmla="*/ 2 w 287"/>
                      <a:gd name="T43" fmla="*/ 1 h 926"/>
                      <a:gd name="T44" fmla="*/ 2 w 287"/>
                      <a:gd name="T45" fmla="*/ 1 h 926"/>
                      <a:gd name="T46" fmla="*/ 2 w 287"/>
                      <a:gd name="T47" fmla="*/ 1 h 926"/>
                      <a:gd name="T48" fmla="*/ 2 w 287"/>
                      <a:gd name="T49" fmla="*/ 1 h 926"/>
                      <a:gd name="T50" fmla="*/ 2 w 287"/>
                      <a:gd name="T51" fmla="*/ 1 h 926"/>
                      <a:gd name="T52" fmla="*/ 2 w 287"/>
                      <a:gd name="T53" fmla="*/ 1 h 926"/>
                      <a:gd name="T54" fmla="*/ 2 w 287"/>
                      <a:gd name="T55" fmla="*/ 1 h 926"/>
                      <a:gd name="T56" fmla="*/ 2 w 287"/>
                      <a:gd name="T57" fmla="*/ 1 h 926"/>
                      <a:gd name="T58" fmla="*/ 0 w 287"/>
                      <a:gd name="T59" fmla="*/ 1 h 926"/>
                      <a:gd name="T60" fmla="*/ 2 w 287"/>
                      <a:gd name="T61" fmla="*/ 1 h 926"/>
                      <a:gd name="T62" fmla="*/ 2 w 287"/>
                      <a:gd name="T63" fmla="*/ 1 h 926"/>
                      <a:gd name="T64" fmla="*/ 2 w 287"/>
                      <a:gd name="T65" fmla="*/ 1 h 926"/>
                      <a:gd name="T66" fmla="*/ 2 w 287"/>
                      <a:gd name="T67" fmla="*/ 1 h 92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287"/>
                      <a:gd name="T103" fmla="*/ 0 h 926"/>
                      <a:gd name="T104" fmla="*/ 287 w 287"/>
                      <a:gd name="T105" fmla="*/ 926 h 92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287" h="926">
                        <a:moveTo>
                          <a:pt x="146" y="143"/>
                        </a:moveTo>
                        <a:lnTo>
                          <a:pt x="182" y="46"/>
                        </a:lnTo>
                        <a:lnTo>
                          <a:pt x="223" y="0"/>
                        </a:lnTo>
                        <a:lnTo>
                          <a:pt x="252" y="0"/>
                        </a:lnTo>
                        <a:lnTo>
                          <a:pt x="287" y="23"/>
                        </a:lnTo>
                        <a:lnTo>
                          <a:pt x="277" y="105"/>
                        </a:lnTo>
                        <a:lnTo>
                          <a:pt x="248" y="174"/>
                        </a:lnTo>
                        <a:lnTo>
                          <a:pt x="184" y="247"/>
                        </a:lnTo>
                        <a:lnTo>
                          <a:pt x="127" y="363"/>
                        </a:lnTo>
                        <a:lnTo>
                          <a:pt x="95" y="430"/>
                        </a:lnTo>
                        <a:lnTo>
                          <a:pt x="78" y="494"/>
                        </a:lnTo>
                        <a:lnTo>
                          <a:pt x="88" y="561"/>
                        </a:lnTo>
                        <a:lnTo>
                          <a:pt x="114" y="641"/>
                        </a:lnTo>
                        <a:lnTo>
                          <a:pt x="136" y="684"/>
                        </a:lnTo>
                        <a:lnTo>
                          <a:pt x="156" y="746"/>
                        </a:lnTo>
                        <a:lnTo>
                          <a:pt x="153" y="772"/>
                        </a:lnTo>
                        <a:lnTo>
                          <a:pt x="107" y="870"/>
                        </a:lnTo>
                        <a:lnTo>
                          <a:pt x="95" y="924"/>
                        </a:lnTo>
                        <a:lnTo>
                          <a:pt x="56" y="926"/>
                        </a:lnTo>
                        <a:lnTo>
                          <a:pt x="8" y="900"/>
                        </a:lnTo>
                        <a:lnTo>
                          <a:pt x="2" y="877"/>
                        </a:lnTo>
                        <a:lnTo>
                          <a:pt x="22" y="849"/>
                        </a:lnTo>
                        <a:lnTo>
                          <a:pt x="76" y="795"/>
                        </a:lnTo>
                        <a:lnTo>
                          <a:pt x="107" y="764"/>
                        </a:lnTo>
                        <a:lnTo>
                          <a:pt x="114" y="739"/>
                        </a:lnTo>
                        <a:lnTo>
                          <a:pt x="95" y="692"/>
                        </a:lnTo>
                        <a:lnTo>
                          <a:pt x="59" y="633"/>
                        </a:lnTo>
                        <a:lnTo>
                          <a:pt x="27" y="563"/>
                        </a:lnTo>
                        <a:lnTo>
                          <a:pt x="8" y="514"/>
                        </a:lnTo>
                        <a:lnTo>
                          <a:pt x="0" y="455"/>
                        </a:lnTo>
                        <a:lnTo>
                          <a:pt x="27" y="394"/>
                        </a:lnTo>
                        <a:lnTo>
                          <a:pt x="69" y="308"/>
                        </a:lnTo>
                        <a:lnTo>
                          <a:pt x="127" y="214"/>
                        </a:lnTo>
                        <a:lnTo>
                          <a:pt x="146" y="14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219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3787" y="2115"/>
                    <a:ext cx="545" cy="725"/>
                    <a:chOff x="4506" y="1088"/>
                    <a:chExt cx="154" cy="164"/>
                  </a:xfrm>
                </p:grpSpPr>
                <p:sp>
                  <p:nvSpPr>
                    <p:cNvPr id="222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4506" y="1088"/>
                      <a:ext cx="154" cy="164"/>
                    </a:xfrm>
                    <a:custGeom>
                      <a:avLst/>
                      <a:gdLst>
                        <a:gd name="T0" fmla="*/ 0 w 925"/>
                        <a:gd name="T1" fmla="*/ 0 h 1149"/>
                        <a:gd name="T2" fmla="*/ 0 w 925"/>
                        <a:gd name="T3" fmla="*/ 0 h 1149"/>
                        <a:gd name="T4" fmla="*/ 0 w 925"/>
                        <a:gd name="T5" fmla="*/ 0 h 1149"/>
                        <a:gd name="T6" fmla="*/ 0 w 925"/>
                        <a:gd name="T7" fmla="*/ 0 h 1149"/>
                        <a:gd name="T8" fmla="*/ 0 w 925"/>
                        <a:gd name="T9" fmla="*/ 0 h 1149"/>
                        <a:gd name="T10" fmla="*/ 0 w 925"/>
                        <a:gd name="T11" fmla="*/ 0 h 1149"/>
                        <a:gd name="T12" fmla="*/ 0 w 925"/>
                        <a:gd name="T13" fmla="*/ 0 h 1149"/>
                        <a:gd name="T14" fmla="*/ 0 w 925"/>
                        <a:gd name="T15" fmla="*/ 0 h 1149"/>
                        <a:gd name="T16" fmla="*/ 0 w 925"/>
                        <a:gd name="T17" fmla="*/ 0 h 1149"/>
                        <a:gd name="T18" fmla="*/ 0 w 925"/>
                        <a:gd name="T19" fmla="*/ 0 h 1149"/>
                        <a:gd name="T20" fmla="*/ 0 w 925"/>
                        <a:gd name="T21" fmla="*/ 0 h 1149"/>
                        <a:gd name="T22" fmla="*/ 0 w 925"/>
                        <a:gd name="T23" fmla="*/ 0 h 1149"/>
                        <a:gd name="T24" fmla="*/ 0 w 925"/>
                        <a:gd name="T25" fmla="*/ 0 h 1149"/>
                        <a:gd name="T26" fmla="*/ 0 w 925"/>
                        <a:gd name="T27" fmla="*/ 0 h 1149"/>
                        <a:gd name="T28" fmla="*/ 0 w 925"/>
                        <a:gd name="T29" fmla="*/ 0 h 1149"/>
                        <a:gd name="T30" fmla="*/ 0 w 925"/>
                        <a:gd name="T31" fmla="*/ 0 h 1149"/>
                        <a:gd name="T32" fmla="*/ 0 w 925"/>
                        <a:gd name="T33" fmla="*/ 0 h 1149"/>
                        <a:gd name="T34" fmla="*/ 0 w 925"/>
                        <a:gd name="T35" fmla="*/ 0 h 1149"/>
                        <a:gd name="T36" fmla="*/ 0 w 925"/>
                        <a:gd name="T37" fmla="*/ 0 h 1149"/>
                        <a:gd name="T38" fmla="*/ 0 w 925"/>
                        <a:gd name="T39" fmla="*/ 0 h 1149"/>
                        <a:gd name="T40" fmla="*/ 0 w 925"/>
                        <a:gd name="T41" fmla="*/ 0 h 1149"/>
                        <a:gd name="T42" fmla="*/ 0 w 925"/>
                        <a:gd name="T43" fmla="*/ 0 h 1149"/>
                        <a:gd name="T44" fmla="*/ 0 w 925"/>
                        <a:gd name="T45" fmla="*/ 0 h 1149"/>
                        <a:gd name="T46" fmla="*/ 0 w 925"/>
                        <a:gd name="T47" fmla="*/ 0 h 1149"/>
                        <a:gd name="T48" fmla="*/ 0 w 925"/>
                        <a:gd name="T49" fmla="*/ 0 h 1149"/>
                        <a:gd name="T50" fmla="*/ 0 w 925"/>
                        <a:gd name="T51" fmla="*/ 0 h 1149"/>
                        <a:gd name="T52" fmla="*/ 0 w 925"/>
                        <a:gd name="T53" fmla="*/ 0 h 1149"/>
                        <a:gd name="T54" fmla="*/ 0 w 925"/>
                        <a:gd name="T55" fmla="*/ 0 h 1149"/>
                        <a:gd name="T56" fmla="*/ 0 w 925"/>
                        <a:gd name="T57" fmla="*/ 0 h 1149"/>
                        <a:gd name="T58" fmla="*/ 0 w 925"/>
                        <a:gd name="T59" fmla="*/ 0 h 1149"/>
                        <a:gd name="T60" fmla="*/ 0 w 925"/>
                        <a:gd name="T61" fmla="*/ 0 h 1149"/>
                        <a:gd name="T62" fmla="*/ 0 w 925"/>
                        <a:gd name="T63" fmla="*/ 0 h 1149"/>
                        <a:gd name="T64" fmla="*/ 0 w 925"/>
                        <a:gd name="T65" fmla="*/ 0 h 1149"/>
                        <a:gd name="T66" fmla="*/ 0 w 925"/>
                        <a:gd name="T67" fmla="*/ 0 h 1149"/>
                        <a:gd name="T68" fmla="*/ 0 w 925"/>
                        <a:gd name="T69" fmla="*/ 0 h 1149"/>
                        <a:gd name="T70" fmla="*/ 0 w 925"/>
                        <a:gd name="T71" fmla="*/ 0 h 1149"/>
                        <a:gd name="T72" fmla="*/ 0 w 925"/>
                        <a:gd name="T73" fmla="*/ 0 h 1149"/>
                        <a:gd name="T74" fmla="*/ 0 w 925"/>
                        <a:gd name="T75" fmla="*/ 0 h 1149"/>
                        <a:gd name="T76" fmla="*/ 0 w 925"/>
                        <a:gd name="T77" fmla="*/ 0 h 1149"/>
                        <a:gd name="T78" fmla="*/ 0 w 925"/>
                        <a:gd name="T79" fmla="*/ 0 h 1149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w 925"/>
                        <a:gd name="T121" fmla="*/ 0 h 1149"/>
                        <a:gd name="T122" fmla="*/ 925 w 925"/>
                        <a:gd name="T123" fmla="*/ 1149 h 1149"/>
                      </a:gdLst>
                      <a:ahLst/>
                      <a:cxnLst>
                        <a:cxn ang="T80">
                          <a:pos x="T0" y="T1"/>
                        </a:cxn>
                        <a:cxn ang="T81">
                          <a:pos x="T2" y="T3"/>
                        </a:cxn>
                        <a:cxn ang="T82">
                          <a:pos x="T4" y="T5"/>
                        </a:cxn>
                        <a:cxn ang="T83">
                          <a:pos x="T6" y="T7"/>
                        </a:cxn>
                        <a:cxn ang="T84">
                          <a:pos x="T8" y="T9"/>
                        </a:cxn>
                        <a:cxn ang="T85">
                          <a:pos x="T10" y="T11"/>
                        </a:cxn>
                        <a:cxn ang="T86">
                          <a:pos x="T12" y="T13"/>
                        </a:cxn>
                        <a:cxn ang="T87">
                          <a:pos x="T14" y="T15"/>
                        </a:cxn>
                        <a:cxn ang="T88">
                          <a:pos x="T16" y="T17"/>
                        </a:cxn>
                        <a:cxn ang="T89">
                          <a:pos x="T18" y="T19"/>
                        </a:cxn>
                        <a:cxn ang="T90">
                          <a:pos x="T20" y="T21"/>
                        </a:cxn>
                        <a:cxn ang="T91">
                          <a:pos x="T22" y="T23"/>
                        </a:cxn>
                        <a:cxn ang="T92">
                          <a:pos x="T24" y="T25"/>
                        </a:cxn>
                        <a:cxn ang="T93">
                          <a:pos x="T26" y="T27"/>
                        </a:cxn>
                        <a:cxn ang="T94">
                          <a:pos x="T28" y="T29"/>
                        </a:cxn>
                        <a:cxn ang="T95">
                          <a:pos x="T30" y="T31"/>
                        </a:cxn>
                        <a:cxn ang="T96">
                          <a:pos x="T32" y="T33"/>
                        </a:cxn>
                        <a:cxn ang="T97">
                          <a:pos x="T34" y="T35"/>
                        </a:cxn>
                        <a:cxn ang="T98">
                          <a:pos x="T36" y="T37"/>
                        </a:cxn>
                        <a:cxn ang="T99">
                          <a:pos x="T38" y="T39"/>
                        </a:cxn>
                        <a:cxn ang="T100">
                          <a:pos x="T40" y="T41"/>
                        </a:cxn>
                        <a:cxn ang="T101">
                          <a:pos x="T42" y="T43"/>
                        </a:cxn>
                        <a:cxn ang="T102">
                          <a:pos x="T44" y="T45"/>
                        </a:cxn>
                        <a:cxn ang="T103">
                          <a:pos x="T46" y="T47"/>
                        </a:cxn>
                        <a:cxn ang="T104">
                          <a:pos x="T48" y="T49"/>
                        </a:cxn>
                        <a:cxn ang="T105">
                          <a:pos x="T50" y="T51"/>
                        </a:cxn>
                        <a:cxn ang="T106">
                          <a:pos x="T52" y="T53"/>
                        </a:cxn>
                        <a:cxn ang="T107">
                          <a:pos x="T54" y="T55"/>
                        </a:cxn>
                        <a:cxn ang="T108">
                          <a:pos x="T56" y="T57"/>
                        </a:cxn>
                        <a:cxn ang="T109">
                          <a:pos x="T58" y="T59"/>
                        </a:cxn>
                        <a:cxn ang="T110">
                          <a:pos x="T60" y="T61"/>
                        </a:cxn>
                        <a:cxn ang="T111">
                          <a:pos x="T62" y="T63"/>
                        </a:cxn>
                        <a:cxn ang="T112">
                          <a:pos x="T64" y="T65"/>
                        </a:cxn>
                        <a:cxn ang="T113">
                          <a:pos x="T66" y="T67"/>
                        </a:cxn>
                        <a:cxn ang="T114">
                          <a:pos x="T68" y="T69"/>
                        </a:cxn>
                        <a:cxn ang="T115">
                          <a:pos x="T70" y="T71"/>
                        </a:cxn>
                        <a:cxn ang="T116">
                          <a:pos x="T72" y="T73"/>
                        </a:cxn>
                        <a:cxn ang="T117">
                          <a:pos x="T74" y="T75"/>
                        </a:cxn>
                        <a:cxn ang="T118">
                          <a:pos x="T76" y="T77"/>
                        </a:cxn>
                        <a:cxn ang="T119">
                          <a:pos x="T78" y="T79"/>
                        </a:cxn>
                      </a:cxnLst>
                      <a:rect l="T120" t="T121" r="T122" b="T123"/>
                      <a:pathLst>
                        <a:path w="925" h="1149">
                          <a:moveTo>
                            <a:pt x="135" y="0"/>
                          </a:moveTo>
                          <a:lnTo>
                            <a:pt x="80" y="88"/>
                          </a:lnTo>
                          <a:lnTo>
                            <a:pt x="48" y="162"/>
                          </a:lnTo>
                          <a:lnTo>
                            <a:pt x="19" y="242"/>
                          </a:lnTo>
                          <a:lnTo>
                            <a:pt x="0" y="304"/>
                          </a:lnTo>
                          <a:lnTo>
                            <a:pt x="22" y="393"/>
                          </a:lnTo>
                          <a:lnTo>
                            <a:pt x="90" y="448"/>
                          </a:lnTo>
                          <a:lnTo>
                            <a:pt x="145" y="501"/>
                          </a:lnTo>
                          <a:lnTo>
                            <a:pt x="125" y="643"/>
                          </a:lnTo>
                          <a:lnTo>
                            <a:pt x="97" y="835"/>
                          </a:lnTo>
                          <a:lnTo>
                            <a:pt x="119" y="1041"/>
                          </a:lnTo>
                          <a:lnTo>
                            <a:pt x="148" y="1133"/>
                          </a:lnTo>
                          <a:lnTo>
                            <a:pt x="274" y="1103"/>
                          </a:lnTo>
                          <a:lnTo>
                            <a:pt x="362" y="1097"/>
                          </a:lnTo>
                          <a:lnTo>
                            <a:pt x="494" y="1103"/>
                          </a:lnTo>
                          <a:lnTo>
                            <a:pt x="611" y="1137"/>
                          </a:lnTo>
                          <a:lnTo>
                            <a:pt x="678" y="1149"/>
                          </a:lnTo>
                          <a:lnTo>
                            <a:pt x="678" y="1072"/>
                          </a:lnTo>
                          <a:lnTo>
                            <a:pt x="663" y="926"/>
                          </a:lnTo>
                          <a:lnTo>
                            <a:pt x="633" y="782"/>
                          </a:lnTo>
                          <a:lnTo>
                            <a:pt x="611" y="640"/>
                          </a:lnTo>
                          <a:lnTo>
                            <a:pt x="601" y="588"/>
                          </a:lnTo>
                          <a:lnTo>
                            <a:pt x="639" y="566"/>
                          </a:lnTo>
                          <a:lnTo>
                            <a:pt x="746" y="594"/>
                          </a:lnTo>
                          <a:lnTo>
                            <a:pt x="844" y="619"/>
                          </a:lnTo>
                          <a:lnTo>
                            <a:pt x="892" y="659"/>
                          </a:lnTo>
                          <a:lnTo>
                            <a:pt x="895" y="581"/>
                          </a:lnTo>
                          <a:lnTo>
                            <a:pt x="925" y="486"/>
                          </a:lnTo>
                          <a:lnTo>
                            <a:pt x="805" y="419"/>
                          </a:lnTo>
                          <a:lnTo>
                            <a:pt x="707" y="370"/>
                          </a:lnTo>
                          <a:lnTo>
                            <a:pt x="621" y="342"/>
                          </a:lnTo>
                          <a:lnTo>
                            <a:pt x="553" y="324"/>
                          </a:lnTo>
                          <a:lnTo>
                            <a:pt x="487" y="324"/>
                          </a:lnTo>
                          <a:lnTo>
                            <a:pt x="440" y="332"/>
                          </a:lnTo>
                          <a:lnTo>
                            <a:pt x="377" y="324"/>
                          </a:lnTo>
                          <a:lnTo>
                            <a:pt x="323" y="286"/>
                          </a:lnTo>
                          <a:lnTo>
                            <a:pt x="274" y="224"/>
                          </a:lnTo>
                          <a:lnTo>
                            <a:pt x="232" y="170"/>
                          </a:lnTo>
                          <a:lnTo>
                            <a:pt x="186" y="72"/>
                          </a:lnTo>
                          <a:lnTo>
                            <a:pt x="135" y="0"/>
                          </a:lnTo>
                          <a:close/>
                        </a:path>
                      </a:pathLst>
                    </a:custGeom>
                    <a:solidFill>
                      <a:srgbClr val="F8F8F8"/>
                    </a:solidFill>
                    <a:ln w="47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 sz="2400">
                        <a:latin typeface="Calibri" pitchFamily="34" charset="0"/>
                      </a:endParaRPr>
                    </a:p>
                  </p:txBody>
                </p:sp>
                <p:grpSp>
                  <p:nvGrpSpPr>
                    <p:cNvPr id="223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15" y="1098"/>
                      <a:ext cx="137" cy="149"/>
                      <a:chOff x="4515" y="1098"/>
                      <a:chExt cx="137" cy="149"/>
                    </a:xfrm>
                  </p:grpSpPr>
                  <p:sp>
                    <p:nvSpPr>
                      <p:cNvPr id="224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15" y="1098"/>
                        <a:ext cx="25" cy="49"/>
                      </a:xfrm>
                      <a:custGeom>
                        <a:avLst/>
                        <a:gdLst>
                          <a:gd name="T0" fmla="*/ 0 w 153"/>
                          <a:gd name="T1" fmla="*/ 0 h 348"/>
                          <a:gd name="T2" fmla="*/ 0 w 153"/>
                          <a:gd name="T3" fmla="*/ 0 h 348"/>
                          <a:gd name="T4" fmla="*/ 0 w 153"/>
                          <a:gd name="T5" fmla="*/ 0 h 348"/>
                          <a:gd name="T6" fmla="*/ 0 w 153"/>
                          <a:gd name="T7" fmla="*/ 0 h 348"/>
                          <a:gd name="T8" fmla="*/ 0 w 153"/>
                          <a:gd name="T9" fmla="*/ 0 h 348"/>
                          <a:gd name="T10" fmla="*/ 0 w 153"/>
                          <a:gd name="T11" fmla="*/ 0 h 348"/>
                          <a:gd name="T12" fmla="*/ 0 w 153"/>
                          <a:gd name="T13" fmla="*/ 0 h 348"/>
                          <a:gd name="T14" fmla="*/ 0 w 153"/>
                          <a:gd name="T15" fmla="*/ 0 h 348"/>
                          <a:gd name="T16" fmla="*/ 0 w 153"/>
                          <a:gd name="T17" fmla="*/ 0 h 348"/>
                          <a:gd name="T18" fmla="*/ 0 w 153"/>
                          <a:gd name="T19" fmla="*/ 0 h 348"/>
                          <a:gd name="T20" fmla="*/ 0 w 153"/>
                          <a:gd name="T21" fmla="*/ 0 h 348"/>
                          <a:gd name="T22" fmla="*/ 0 w 153"/>
                          <a:gd name="T23" fmla="*/ 0 h 348"/>
                          <a:gd name="T24" fmla="*/ 0 w 153"/>
                          <a:gd name="T25" fmla="*/ 0 h 348"/>
                          <a:gd name="T26" fmla="*/ 0 w 153"/>
                          <a:gd name="T27" fmla="*/ 0 h 348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153"/>
                          <a:gd name="T43" fmla="*/ 0 h 348"/>
                          <a:gd name="T44" fmla="*/ 153 w 153"/>
                          <a:gd name="T45" fmla="*/ 348 h 348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153" h="348">
                            <a:moveTo>
                              <a:pt x="0" y="308"/>
                            </a:moveTo>
                            <a:lnTo>
                              <a:pt x="10" y="232"/>
                            </a:lnTo>
                            <a:lnTo>
                              <a:pt x="45" y="149"/>
                            </a:lnTo>
                            <a:lnTo>
                              <a:pt x="74" y="79"/>
                            </a:lnTo>
                            <a:lnTo>
                              <a:pt x="96" y="25"/>
                            </a:lnTo>
                            <a:lnTo>
                              <a:pt x="125" y="0"/>
                            </a:lnTo>
                            <a:lnTo>
                              <a:pt x="153" y="15"/>
                            </a:lnTo>
                            <a:lnTo>
                              <a:pt x="112" y="94"/>
                            </a:lnTo>
                            <a:lnTo>
                              <a:pt x="65" y="201"/>
                            </a:lnTo>
                            <a:lnTo>
                              <a:pt x="36" y="296"/>
                            </a:lnTo>
                            <a:lnTo>
                              <a:pt x="36" y="348"/>
                            </a:lnTo>
                            <a:lnTo>
                              <a:pt x="0" y="348"/>
                            </a:lnTo>
                            <a:lnTo>
                              <a:pt x="0" y="286"/>
                            </a:lnTo>
                            <a:lnTo>
                              <a:pt x="0" y="308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25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27" y="1115"/>
                        <a:ext cx="23" cy="42"/>
                      </a:xfrm>
                      <a:custGeom>
                        <a:avLst/>
                        <a:gdLst>
                          <a:gd name="T0" fmla="*/ 0 w 142"/>
                          <a:gd name="T1" fmla="*/ 0 h 294"/>
                          <a:gd name="T2" fmla="*/ 0 w 142"/>
                          <a:gd name="T3" fmla="*/ 0 h 294"/>
                          <a:gd name="T4" fmla="*/ 0 w 142"/>
                          <a:gd name="T5" fmla="*/ 0 h 294"/>
                          <a:gd name="T6" fmla="*/ 0 w 142"/>
                          <a:gd name="T7" fmla="*/ 0 h 294"/>
                          <a:gd name="T8" fmla="*/ 0 w 142"/>
                          <a:gd name="T9" fmla="*/ 0 h 294"/>
                          <a:gd name="T10" fmla="*/ 0 w 142"/>
                          <a:gd name="T11" fmla="*/ 0 h 294"/>
                          <a:gd name="T12" fmla="*/ 0 w 142"/>
                          <a:gd name="T13" fmla="*/ 0 h 294"/>
                          <a:gd name="T14" fmla="*/ 0 w 142"/>
                          <a:gd name="T15" fmla="*/ 0 h 294"/>
                          <a:gd name="T16" fmla="*/ 0 w 142"/>
                          <a:gd name="T17" fmla="*/ 0 h 294"/>
                          <a:gd name="T18" fmla="*/ 0 w 142"/>
                          <a:gd name="T19" fmla="*/ 0 h 294"/>
                          <a:gd name="T20" fmla="*/ 0 w 142"/>
                          <a:gd name="T21" fmla="*/ 0 h 294"/>
                          <a:gd name="T22" fmla="*/ 0 w 142"/>
                          <a:gd name="T23" fmla="*/ 0 h 294"/>
                          <a:gd name="T24" fmla="*/ 0 w 142"/>
                          <a:gd name="T25" fmla="*/ 0 h 294"/>
                          <a:gd name="T26" fmla="*/ 0 w 142"/>
                          <a:gd name="T27" fmla="*/ 0 h 294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142"/>
                          <a:gd name="T43" fmla="*/ 0 h 294"/>
                          <a:gd name="T44" fmla="*/ 142 w 142"/>
                          <a:gd name="T45" fmla="*/ 294 h 294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142" h="294">
                            <a:moveTo>
                              <a:pt x="0" y="261"/>
                            </a:moveTo>
                            <a:lnTo>
                              <a:pt x="9" y="196"/>
                            </a:lnTo>
                            <a:lnTo>
                              <a:pt x="41" y="127"/>
                            </a:lnTo>
                            <a:lnTo>
                              <a:pt x="68" y="67"/>
                            </a:lnTo>
                            <a:lnTo>
                              <a:pt x="89" y="21"/>
                            </a:lnTo>
                            <a:lnTo>
                              <a:pt x="116" y="0"/>
                            </a:lnTo>
                            <a:lnTo>
                              <a:pt x="142" y="13"/>
                            </a:lnTo>
                            <a:lnTo>
                              <a:pt x="104" y="81"/>
                            </a:lnTo>
                            <a:lnTo>
                              <a:pt x="59" y="169"/>
                            </a:lnTo>
                            <a:lnTo>
                              <a:pt x="32" y="250"/>
                            </a:lnTo>
                            <a:lnTo>
                              <a:pt x="32" y="294"/>
                            </a:lnTo>
                            <a:lnTo>
                              <a:pt x="0" y="294"/>
                            </a:lnTo>
                            <a:lnTo>
                              <a:pt x="0" y="242"/>
                            </a:lnTo>
                            <a:lnTo>
                              <a:pt x="0" y="261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26" name="Freeform 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37" y="1125"/>
                        <a:ext cx="25" cy="121"/>
                      </a:xfrm>
                      <a:custGeom>
                        <a:avLst/>
                        <a:gdLst>
                          <a:gd name="T0" fmla="*/ 0 w 149"/>
                          <a:gd name="T1" fmla="*/ 0 h 844"/>
                          <a:gd name="T2" fmla="*/ 0 w 149"/>
                          <a:gd name="T3" fmla="*/ 0 h 844"/>
                          <a:gd name="T4" fmla="*/ 0 w 149"/>
                          <a:gd name="T5" fmla="*/ 0 h 844"/>
                          <a:gd name="T6" fmla="*/ 0 w 149"/>
                          <a:gd name="T7" fmla="*/ 0 h 844"/>
                          <a:gd name="T8" fmla="*/ 0 w 149"/>
                          <a:gd name="T9" fmla="*/ 0 h 844"/>
                          <a:gd name="T10" fmla="*/ 0 w 149"/>
                          <a:gd name="T11" fmla="*/ 0 h 844"/>
                          <a:gd name="T12" fmla="*/ 0 w 149"/>
                          <a:gd name="T13" fmla="*/ 0 h 844"/>
                          <a:gd name="T14" fmla="*/ 0 w 149"/>
                          <a:gd name="T15" fmla="*/ 0 h 844"/>
                          <a:gd name="T16" fmla="*/ 0 w 149"/>
                          <a:gd name="T17" fmla="*/ 0 h 844"/>
                          <a:gd name="T18" fmla="*/ 0 w 149"/>
                          <a:gd name="T19" fmla="*/ 0 h 844"/>
                          <a:gd name="T20" fmla="*/ 0 w 149"/>
                          <a:gd name="T21" fmla="*/ 0 h 844"/>
                          <a:gd name="T22" fmla="*/ 0 w 149"/>
                          <a:gd name="T23" fmla="*/ 0 h 844"/>
                          <a:gd name="T24" fmla="*/ 0 w 149"/>
                          <a:gd name="T25" fmla="*/ 0 h 844"/>
                          <a:gd name="T26" fmla="*/ 0 w 149"/>
                          <a:gd name="T27" fmla="*/ 0 h 844"/>
                          <a:gd name="T28" fmla="*/ 0 w 149"/>
                          <a:gd name="T29" fmla="*/ 0 h 844"/>
                          <a:gd name="T30" fmla="*/ 0 w 149"/>
                          <a:gd name="T31" fmla="*/ 0 h 844"/>
                          <a:gd name="T32" fmla="*/ 0 w 149"/>
                          <a:gd name="T33" fmla="*/ 0 h 844"/>
                          <a:gd name="T34" fmla="*/ 0 w 149"/>
                          <a:gd name="T35" fmla="*/ 0 h 844"/>
                          <a:gd name="T36" fmla="*/ 0 w 149"/>
                          <a:gd name="T37" fmla="*/ 0 h 844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w 149"/>
                          <a:gd name="T58" fmla="*/ 0 h 844"/>
                          <a:gd name="T59" fmla="*/ 149 w 149"/>
                          <a:gd name="T60" fmla="*/ 844 h 844"/>
                        </a:gdLst>
                        <a:ahLst/>
                        <a:cxnLst>
                          <a:cxn ang="T38">
                            <a:pos x="T0" y="T1"/>
                          </a:cxn>
                          <a:cxn ang="T39">
                            <a:pos x="T2" y="T3"/>
                          </a:cxn>
                          <a:cxn ang="T40">
                            <a:pos x="T4" y="T5"/>
                          </a:cxn>
                          <a:cxn ang="T41">
                            <a:pos x="T6" y="T7"/>
                          </a:cxn>
                          <a:cxn ang="T42">
                            <a:pos x="T8" y="T9"/>
                          </a:cxn>
                          <a:cxn ang="T43">
                            <a:pos x="T10" y="T11"/>
                          </a:cxn>
                          <a:cxn ang="T44">
                            <a:pos x="T12" y="T13"/>
                          </a:cxn>
                          <a:cxn ang="T45">
                            <a:pos x="T14" y="T15"/>
                          </a:cxn>
                          <a:cxn ang="T46">
                            <a:pos x="T16" y="T17"/>
                          </a:cxn>
                          <a:cxn ang="T47">
                            <a:pos x="T18" y="T19"/>
                          </a:cxn>
                          <a:cxn ang="T48">
                            <a:pos x="T20" y="T21"/>
                          </a:cxn>
                          <a:cxn ang="T49">
                            <a:pos x="T22" y="T23"/>
                          </a:cxn>
                          <a:cxn ang="T50">
                            <a:pos x="T24" y="T25"/>
                          </a:cxn>
                          <a:cxn ang="T51">
                            <a:pos x="T26" y="T27"/>
                          </a:cxn>
                          <a:cxn ang="T52">
                            <a:pos x="T28" y="T29"/>
                          </a:cxn>
                          <a:cxn ang="T53">
                            <a:pos x="T30" y="T31"/>
                          </a:cxn>
                          <a:cxn ang="T54">
                            <a:pos x="T32" y="T33"/>
                          </a:cxn>
                          <a:cxn ang="T55">
                            <a:pos x="T34" y="T35"/>
                          </a:cxn>
                          <a:cxn ang="T56">
                            <a:pos x="T36" y="T37"/>
                          </a:cxn>
                        </a:cxnLst>
                        <a:rect l="T57" t="T58" r="T59" b="T60"/>
                        <a:pathLst>
                          <a:path w="149" h="844">
                            <a:moveTo>
                              <a:pt x="29" y="820"/>
                            </a:moveTo>
                            <a:lnTo>
                              <a:pt x="14" y="726"/>
                            </a:lnTo>
                            <a:lnTo>
                              <a:pt x="0" y="597"/>
                            </a:lnTo>
                            <a:lnTo>
                              <a:pt x="4" y="439"/>
                            </a:lnTo>
                            <a:lnTo>
                              <a:pt x="14" y="287"/>
                            </a:lnTo>
                            <a:lnTo>
                              <a:pt x="39" y="169"/>
                            </a:lnTo>
                            <a:lnTo>
                              <a:pt x="71" y="75"/>
                            </a:lnTo>
                            <a:lnTo>
                              <a:pt x="110" y="0"/>
                            </a:lnTo>
                            <a:lnTo>
                              <a:pt x="149" y="47"/>
                            </a:lnTo>
                            <a:lnTo>
                              <a:pt x="110" y="122"/>
                            </a:lnTo>
                            <a:lnTo>
                              <a:pt x="91" y="187"/>
                            </a:lnTo>
                            <a:lnTo>
                              <a:pt x="68" y="303"/>
                            </a:lnTo>
                            <a:lnTo>
                              <a:pt x="52" y="470"/>
                            </a:lnTo>
                            <a:lnTo>
                              <a:pt x="52" y="602"/>
                            </a:lnTo>
                            <a:lnTo>
                              <a:pt x="61" y="704"/>
                            </a:lnTo>
                            <a:lnTo>
                              <a:pt x="78" y="771"/>
                            </a:lnTo>
                            <a:lnTo>
                              <a:pt x="91" y="826"/>
                            </a:lnTo>
                            <a:lnTo>
                              <a:pt x="32" y="844"/>
                            </a:lnTo>
                            <a:lnTo>
                              <a:pt x="29" y="82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27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59" y="1136"/>
                        <a:ext cx="19" cy="107"/>
                      </a:xfrm>
                      <a:custGeom>
                        <a:avLst/>
                        <a:gdLst>
                          <a:gd name="T0" fmla="*/ 0 w 112"/>
                          <a:gd name="T1" fmla="*/ 0 h 750"/>
                          <a:gd name="T2" fmla="*/ 0 w 112"/>
                          <a:gd name="T3" fmla="*/ 0 h 750"/>
                          <a:gd name="T4" fmla="*/ 0 w 112"/>
                          <a:gd name="T5" fmla="*/ 0 h 750"/>
                          <a:gd name="T6" fmla="*/ 0 w 112"/>
                          <a:gd name="T7" fmla="*/ 0 h 750"/>
                          <a:gd name="T8" fmla="*/ 0 w 112"/>
                          <a:gd name="T9" fmla="*/ 0 h 750"/>
                          <a:gd name="T10" fmla="*/ 0 w 112"/>
                          <a:gd name="T11" fmla="*/ 0 h 750"/>
                          <a:gd name="T12" fmla="*/ 0 w 112"/>
                          <a:gd name="T13" fmla="*/ 0 h 750"/>
                          <a:gd name="T14" fmla="*/ 0 w 112"/>
                          <a:gd name="T15" fmla="*/ 0 h 750"/>
                          <a:gd name="T16" fmla="*/ 0 w 112"/>
                          <a:gd name="T17" fmla="*/ 0 h 750"/>
                          <a:gd name="T18" fmla="*/ 0 w 112"/>
                          <a:gd name="T19" fmla="*/ 0 h 750"/>
                          <a:gd name="T20" fmla="*/ 0 w 112"/>
                          <a:gd name="T21" fmla="*/ 0 h 750"/>
                          <a:gd name="T22" fmla="*/ 0 w 112"/>
                          <a:gd name="T23" fmla="*/ 0 h 750"/>
                          <a:gd name="T24" fmla="*/ 0 w 112"/>
                          <a:gd name="T25" fmla="*/ 0 h 750"/>
                          <a:gd name="T26" fmla="*/ 0 w 112"/>
                          <a:gd name="T27" fmla="*/ 0 h 750"/>
                          <a:gd name="T28" fmla="*/ 0 w 112"/>
                          <a:gd name="T29" fmla="*/ 0 h 750"/>
                          <a:gd name="T30" fmla="*/ 0 w 112"/>
                          <a:gd name="T31" fmla="*/ 0 h 750"/>
                          <a:gd name="T32" fmla="*/ 0 w 112"/>
                          <a:gd name="T33" fmla="*/ 0 h 750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w 112"/>
                          <a:gd name="T52" fmla="*/ 0 h 750"/>
                          <a:gd name="T53" fmla="*/ 112 w 112"/>
                          <a:gd name="T54" fmla="*/ 750 h 750"/>
                        </a:gdLst>
                        <a:ahLst/>
                        <a:cxnLst>
                          <a:cxn ang="T34">
                            <a:pos x="T0" y="T1"/>
                          </a:cxn>
                          <a:cxn ang="T35">
                            <a:pos x="T2" y="T3"/>
                          </a:cxn>
                          <a:cxn ang="T36">
                            <a:pos x="T4" y="T5"/>
                          </a:cxn>
                          <a:cxn ang="T37">
                            <a:pos x="T6" y="T7"/>
                          </a:cxn>
                          <a:cxn ang="T38">
                            <a:pos x="T8" y="T9"/>
                          </a:cxn>
                          <a:cxn ang="T39">
                            <a:pos x="T10" y="T11"/>
                          </a:cxn>
                          <a:cxn ang="T40">
                            <a:pos x="T12" y="T13"/>
                          </a:cxn>
                          <a:cxn ang="T41">
                            <a:pos x="T14" y="T15"/>
                          </a:cxn>
                          <a:cxn ang="T42">
                            <a:pos x="T16" y="T17"/>
                          </a:cxn>
                          <a:cxn ang="T43">
                            <a:pos x="T18" y="T19"/>
                          </a:cxn>
                          <a:cxn ang="T44">
                            <a:pos x="T20" y="T21"/>
                          </a:cxn>
                          <a:cxn ang="T45">
                            <a:pos x="T22" y="T23"/>
                          </a:cxn>
                          <a:cxn ang="T46">
                            <a:pos x="T24" y="T25"/>
                          </a:cxn>
                          <a:cxn ang="T47">
                            <a:pos x="T26" y="T27"/>
                          </a:cxn>
                          <a:cxn ang="T48">
                            <a:pos x="T28" y="T29"/>
                          </a:cxn>
                          <a:cxn ang="T49">
                            <a:pos x="T30" y="T31"/>
                          </a:cxn>
                          <a:cxn ang="T50">
                            <a:pos x="T32" y="T33"/>
                          </a:cxn>
                        </a:cxnLst>
                        <a:rect l="T51" t="T52" r="T53" b="T54"/>
                        <a:pathLst>
                          <a:path w="112" h="750">
                            <a:moveTo>
                              <a:pt x="32" y="742"/>
                            </a:moveTo>
                            <a:lnTo>
                              <a:pt x="8" y="619"/>
                            </a:lnTo>
                            <a:lnTo>
                              <a:pt x="0" y="485"/>
                            </a:lnTo>
                            <a:lnTo>
                              <a:pt x="0" y="357"/>
                            </a:lnTo>
                            <a:lnTo>
                              <a:pt x="8" y="246"/>
                            </a:lnTo>
                            <a:lnTo>
                              <a:pt x="18" y="131"/>
                            </a:lnTo>
                            <a:lnTo>
                              <a:pt x="52" y="41"/>
                            </a:lnTo>
                            <a:lnTo>
                              <a:pt x="72" y="0"/>
                            </a:lnTo>
                            <a:lnTo>
                              <a:pt x="112" y="0"/>
                            </a:lnTo>
                            <a:lnTo>
                              <a:pt x="82" y="123"/>
                            </a:lnTo>
                            <a:lnTo>
                              <a:pt x="72" y="226"/>
                            </a:lnTo>
                            <a:lnTo>
                              <a:pt x="68" y="355"/>
                            </a:lnTo>
                            <a:lnTo>
                              <a:pt x="68" y="485"/>
                            </a:lnTo>
                            <a:lnTo>
                              <a:pt x="72" y="635"/>
                            </a:lnTo>
                            <a:lnTo>
                              <a:pt x="82" y="719"/>
                            </a:lnTo>
                            <a:lnTo>
                              <a:pt x="92" y="750"/>
                            </a:lnTo>
                            <a:lnTo>
                              <a:pt x="32" y="742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28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81" y="1134"/>
                        <a:ext cx="19" cy="113"/>
                      </a:xfrm>
                      <a:custGeom>
                        <a:avLst/>
                        <a:gdLst>
                          <a:gd name="T0" fmla="*/ 0 w 112"/>
                          <a:gd name="T1" fmla="*/ 0 h 790"/>
                          <a:gd name="T2" fmla="*/ 0 w 112"/>
                          <a:gd name="T3" fmla="*/ 0 h 790"/>
                          <a:gd name="T4" fmla="*/ 0 w 112"/>
                          <a:gd name="T5" fmla="*/ 0 h 790"/>
                          <a:gd name="T6" fmla="*/ 0 w 112"/>
                          <a:gd name="T7" fmla="*/ 0 h 790"/>
                          <a:gd name="T8" fmla="*/ 0 w 112"/>
                          <a:gd name="T9" fmla="*/ 0 h 790"/>
                          <a:gd name="T10" fmla="*/ 0 w 112"/>
                          <a:gd name="T11" fmla="*/ 0 h 790"/>
                          <a:gd name="T12" fmla="*/ 0 w 112"/>
                          <a:gd name="T13" fmla="*/ 0 h 790"/>
                          <a:gd name="T14" fmla="*/ 0 w 112"/>
                          <a:gd name="T15" fmla="*/ 0 h 790"/>
                          <a:gd name="T16" fmla="*/ 0 w 112"/>
                          <a:gd name="T17" fmla="*/ 0 h 790"/>
                          <a:gd name="T18" fmla="*/ 0 w 112"/>
                          <a:gd name="T19" fmla="*/ 0 h 790"/>
                          <a:gd name="T20" fmla="*/ 0 w 112"/>
                          <a:gd name="T21" fmla="*/ 0 h 790"/>
                          <a:gd name="T22" fmla="*/ 0 w 112"/>
                          <a:gd name="T23" fmla="*/ 0 h 790"/>
                          <a:gd name="T24" fmla="*/ 0 w 112"/>
                          <a:gd name="T25" fmla="*/ 0 h 790"/>
                          <a:gd name="T26" fmla="*/ 0 w 112"/>
                          <a:gd name="T27" fmla="*/ 0 h 790"/>
                          <a:gd name="T28" fmla="*/ 0 w 112"/>
                          <a:gd name="T29" fmla="*/ 0 h 790"/>
                          <a:gd name="T30" fmla="*/ 0 w 112"/>
                          <a:gd name="T31" fmla="*/ 0 h 790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w 112"/>
                          <a:gd name="T49" fmla="*/ 0 h 790"/>
                          <a:gd name="T50" fmla="*/ 112 w 112"/>
                          <a:gd name="T51" fmla="*/ 790 h 790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T48" t="T49" r="T50" b="T51"/>
                        <a:pathLst>
                          <a:path w="112" h="790">
                            <a:moveTo>
                              <a:pt x="39" y="754"/>
                            </a:moveTo>
                            <a:lnTo>
                              <a:pt x="12" y="616"/>
                            </a:lnTo>
                            <a:lnTo>
                              <a:pt x="2" y="483"/>
                            </a:lnTo>
                            <a:lnTo>
                              <a:pt x="0" y="346"/>
                            </a:lnTo>
                            <a:lnTo>
                              <a:pt x="0" y="191"/>
                            </a:lnTo>
                            <a:lnTo>
                              <a:pt x="19" y="82"/>
                            </a:lnTo>
                            <a:lnTo>
                              <a:pt x="29" y="6"/>
                            </a:lnTo>
                            <a:lnTo>
                              <a:pt x="79" y="0"/>
                            </a:lnTo>
                            <a:lnTo>
                              <a:pt x="69" y="75"/>
                            </a:lnTo>
                            <a:lnTo>
                              <a:pt x="49" y="200"/>
                            </a:lnTo>
                            <a:lnTo>
                              <a:pt x="52" y="321"/>
                            </a:lnTo>
                            <a:lnTo>
                              <a:pt x="69" y="483"/>
                            </a:lnTo>
                            <a:lnTo>
                              <a:pt x="82" y="621"/>
                            </a:lnTo>
                            <a:lnTo>
                              <a:pt x="99" y="698"/>
                            </a:lnTo>
                            <a:lnTo>
                              <a:pt x="112" y="790"/>
                            </a:lnTo>
                            <a:lnTo>
                              <a:pt x="39" y="754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29" name="Freeform 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00" y="1137"/>
                        <a:ext cx="13" cy="36"/>
                      </a:xfrm>
                      <a:custGeom>
                        <a:avLst/>
                        <a:gdLst>
                          <a:gd name="T0" fmla="*/ 0 w 76"/>
                          <a:gd name="T1" fmla="*/ 0 h 252"/>
                          <a:gd name="T2" fmla="*/ 0 w 76"/>
                          <a:gd name="T3" fmla="*/ 0 h 252"/>
                          <a:gd name="T4" fmla="*/ 0 w 76"/>
                          <a:gd name="T5" fmla="*/ 0 h 252"/>
                          <a:gd name="T6" fmla="*/ 0 w 76"/>
                          <a:gd name="T7" fmla="*/ 0 h 252"/>
                          <a:gd name="T8" fmla="*/ 0 w 76"/>
                          <a:gd name="T9" fmla="*/ 0 h 252"/>
                          <a:gd name="T10" fmla="*/ 0 w 76"/>
                          <a:gd name="T11" fmla="*/ 0 h 252"/>
                          <a:gd name="T12" fmla="*/ 0 w 76"/>
                          <a:gd name="T13" fmla="*/ 0 h 252"/>
                          <a:gd name="T14" fmla="*/ 0 w 76"/>
                          <a:gd name="T15" fmla="*/ 0 h 252"/>
                          <a:gd name="T16" fmla="*/ 0 w 76"/>
                          <a:gd name="T17" fmla="*/ 0 h 252"/>
                          <a:gd name="T18" fmla="*/ 0 w 76"/>
                          <a:gd name="T19" fmla="*/ 0 h 252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w 76"/>
                          <a:gd name="T31" fmla="*/ 0 h 252"/>
                          <a:gd name="T32" fmla="*/ 76 w 76"/>
                          <a:gd name="T33" fmla="*/ 252 h 252"/>
                        </a:gdLst>
                        <a:ahLst/>
                        <a:cxnLst>
                          <a:cxn ang="T20">
                            <a:pos x="T0" y="T1"/>
                          </a:cxn>
                          <a:cxn ang="T21">
                            <a:pos x="T2" y="T3"/>
                          </a:cxn>
                          <a:cxn ang="T22">
                            <a:pos x="T4" y="T5"/>
                          </a:cxn>
                          <a:cxn ang="T23">
                            <a:pos x="T6" y="T7"/>
                          </a:cxn>
                          <a:cxn ang="T24">
                            <a:pos x="T8" y="T9"/>
                          </a:cxn>
                          <a:cxn ang="T25">
                            <a:pos x="T10" y="T11"/>
                          </a:cxn>
                          <a:cxn ang="T26">
                            <a:pos x="T12" y="T13"/>
                          </a:cxn>
                          <a:cxn ang="T27">
                            <a:pos x="T14" y="T15"/>
                          </a:cxn>
                          <a:cxn ang="T28">
                            <a:pos x="T16" y="T17"/>
                          </a:cxn>
                          <a:cxn ang="T29">
                            <a:pos x="T18" y="T19"/>
                          </a:cxn>
                        </a:cxnLst>
                        <a:rect l="T30" t="T31" r="T32" b="T33"/>
                        <a:pathLst>
                          <a:path w="76" h="252">
                            <a:moveTo>
                              <a:pt x="20" y="0"/>
                            </a:moveTo>
                            <a:lnTo>
                              <a:pt x="0" y="73"/>
                            </a:lnTo>
                            <a:lnTo>
                              <a:pt x="0" y="143"/>
                            </a:lnTo>
                            <a:lnTo>
                              <a:pt x="10" y="226"/>
                            </a:lnTo>
                            <a:lnTo>
                              <a:pt x="20" y="252"/>
                            </a:lnTo>
                            <a:lnTo>
                              <a:pt x="70" y="203"/>
                            </a:lnTo>
                            <a:lnTo>
                              <a:pt x="50" y="125"/>
                            </a:lnTo>
                            <a:lnTo>
                              <a:pt x="57" y="47"/>
                            </a:lnTo>
                            <a:lnTo>
                              <a:pt x="76" y="11"/>
                            </a:lnTo>
                            <a:lnTo>
                              <a:pt x="2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30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21" y="1143"/>
                        <a:ext cx="13" cy="27"/>
                      </a:xfrm>
                      <a:custGeom>
                        <a:avLst/>
                        <a:gdLst>
                          <a:gd name="T0" fmla="*/ 0 w 78"/>
                          <a:gd name="T1" fmla="*/ 0 h 194"/>
                          <a:gd name="T2" fmla="*/ 0 w 78"/>
                          <a:gd name="T3" fmla="*/ 0 h 194"/>
                          <a:gd name="T4" fmla="*/ 0 w 78"/>
                          <a:gd name="T5" fmla="*/ 0 h 194"/>
                          <a:gd name="T6" fmla="*/ 0 w 78"/>
                          <a:gd name="T7" fmla="*/ 0 h 194"/>
                          <a:gd name="T8" fmla="*/ 0 w 78"/>
                          <a:gd name="T9" fmla="*/ 0 h 194"/>
                          <a:gd name="T10" fmla="*/ 0 w 78"/>
                          <a:gd name="T11" fmla="*/ 0 h 194"/>
                          <a:gd name="T12" fmla="*/ 0 w 78"/>
                          <a:gd name="T13" fmla="*/ 0 h 194"/>
                          <a:gd name="T14" fmla="*/ 0 w 78"/>
                          <a:gd name="T15" fmla="*/ 0 h 194"/>
                          <a:gd name="T16" fmla="*/ 0 w 78"/>
                          <a:gd name="T17" fmla="*/ 0 h 194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78"/>
                          <a:gd name="T28" fmla="*/ 0 h 194"/>
                          <a:gd name="T29" fmla="*/ 78 w 78"/>
                          <a:gd name="T30" fmla="*/ 194 h 194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78" h="194">
                            <a:moveTo>
                              <a:pt x="20" y="0"/>
                            </a:moveTo>
                            <a:lnTo>
                              <a:pt x="0" y="65"/>
                            </a:lnTo>
                            <a:lnTo>
                              <a:pt x="0" y="132"/>
                            </a:lnTo>
                            <a:lnTo>
                              <a:pt x="20" y="181"/>
                            </a:lnTo>
                            <a:lnTo>
                              <a:pt x="78" y="194"/>
                            </a:lnTo>
                            <a:lnTo>
                              <a:pt x="56" y="148"/>
                            </a:lnTo>
                            <a:lnTo>
                              <a:pt x="59" y="78"/>
                            </a:lnTo>
                            <a:lnTo>
                              <a:pt x="78" y="25"/>
                            </a:lnTo>
                            <a:lnTo>
                              <a:pt x="2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31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42" y="1152"/>
                        <a:ext cx="10" cy="24"/>
                      </a:xfrm>
                      <a:custGeom>
                        <a:avLst/>
                        <a:gdLst>
                          <a:gd name="T0" fmla="*/ 0 w 60"/>
                          <a:gd name="T1" fmla="*/ 0 h 169"/>
                          <a:gd name="T2" fmla="*/ 0 w 60"/>
                          <a:gd name="T3" fmla="*/ 0 h 169"/>
                          <a:gd name="T4" fmla="*/ 0 w 60"/>
                          <a:gd name="T5" fmla="*/ 0 h 169"/>
                          <a:gd name="T6" fmla="*/ 0 w 60"/>
                          <a:gd name="T7" fmla="*/ 0 h 169"/>
                          <a:gd name="T8" fmla="*/ 0 w 60"/>
                          <a:gd name="T9" fmla="*/ 0 h 169"/>
                          <a:gd name="T10" fmla="*/ 0 w 60"/>
                          <a:gd name="T11" fmla="*/ 0 h 169"/>
                          <a:gd name="T12" fmla="*/ 0 w 60"/>
                          <a:gd name="T13" fmla="*/ 0 h 169"/>
                          <a:gd name="T14" fmla="*/ 0 w 60"/>
                          <a:gd name="T15" fmla="*/ 0 h 169"/>
                          <a:gd name="T16" fmla="*/ 0 w 60"/>
                          <a:gd name="T17" fmla="*/ 0 h 169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60"/>
                          <a:gd name="T28" fmla="*/ 0 h 169"/>
                          <a:gd name="T29" fmla="*/ 60 w 60"/>
                          <a:gd name="T30" fmla="*/ 169 h 169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60" h="169">
                            <a:moveTo>
                              <a:pt x="13" y="0"/>
                            </a:moveTo>
                            <a:lnTo>
                              <a:pt x="0" y="36"/>
                            </a:lnTo>
                            <a:lnTo>
                              <a:pt x="0" y="101"/>
                            </a:lnTo>
                            <a:lnTo>
                              <a:pt x="9" y="153"/>
                            </a:lnTo>
                            <a:lnTo>
                              <a:pt x="60" y="169"/>
                            </a:lnTo>
                            <a:lnTo>
                              <a:pt x="39" y="117"/>
                            </a:lnTo>
                            <a:lnTo>
                              <a:pt x="39" y="62"/>
                            </a:lnTo>
                            <a:lnTo>
                              <a:pt x="51" y="13"/>
                            </a:lnTo>
                            <a:lnTo>
                              <a:pt x="13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220" name="AutoShape 49"/>
                  <p:cNvSpPr>
                    <a:spLocks noChangeArrowheads="1"/>
                  </p:cNvSpPr>
                  <p:nvPr/>
                </p:nvSpPr>
                <p:spPr bwMode="auto">
                  <a:xfrm rot="-550120">
                    <a:off x="3742" y="2069"/>
                    <a:ext cx="233" cy="22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21" name="Freeform 32"/>
                  <p:cNvSpPr>
                    <a:spLocks/>
                  </p:cNvSpPr>
                  <p:nvPr/>
                </p:nvSpPr>
                <p:spPr bwMode="auto">
                  <a:xfrm rot="-1485850">
                    <a:off x="3833" y="1979"/>
                    <a:ext cx="403" cy="289"/>
                  </a:xfrm>
                  <a:custGeom>
                    <a:avLst/>
                    <a:gdLst>
                      <a:gd name="T0" fmla="*/ 2 w 491"/>
                      <a:gd name="T1" fmla="*/ 1 h 412"/>
                      <a:gd name="T2" fmla="*/ 2 w 491"/>
                      <a:gd name="T3" fmla="*/ 1 h 412"/>
                      <a:gd name="T4" fmla="*/ 2 w 491"/>
                      <a:gd name="T5" fmla="*/ 1 h 412"/>
                      <a:gd name="T6" fmla="*/ 2 w 491"/>
                      <a:gd name="T7" fmla="*/ 0 h 412"/>
                      <a:gd name="T8" fmla="*/ 2 w 491"/>
                      <a:gd name="T9" fmla="*/ 0 h 412"/>
                      <a:gd name="T10" fmla="*/ 2 w 491"/>
                      <a:gd name="T11" fmla="*/ 1 h 412"/>
                      <a:gd name="T12" fmla="*/ 2 w 491"/>
                      <a:gd name="T13" fmla="*/ 1 h 412"/>
                      <a:gd name="T14" fmla="*/ 2 w 491"/>
                      <a:gd name="T15" fmla="*/ 1 h 412"/>
                      <a:gd name="T16" fmla="*/ 2 w 491"/>
                      <a:gd name="T17" fmla="*/ 1 h 412"/>
                      <a:gd name="T18" fmla="*/ 2 w 491"/>
                      <a:gd name="T19" fmla="*/ 1 h 412"/>
                      <a:gd name="T20" fmla="*/ 2 w 491"/>
                      <a:gd name="T21" fmla="*/ 1 h 412"/>
                      <a:gd name="T22" fmla="*/ 2 w 491"/>
                      <a:gd name="T23" fmla="*/ 1 h 412"/>
                      <a:gd name="T24" fmla="*/ 2 w 491"/>
                      <a:gd name="T25" fmla="*/ 1 h 412"/>
                      <a:gd name="T26" fmla="*/ 2 w 491"/>
                      <a:gd name="T27" fmla="*/ 1 h 412"/>
                      <a:gd name="T28" fmla="*/ 2 w 491"/>
                      <a:gd name="T29" fmla="*/ 1 h 412"/>
                      <a:gd name="T30" fmla="*/ 2 w 491"/>
                      <a:gd name="T31" fmla="*/ 1 h 412"/>
                      <a:gd name="T32" fmla="*/ 2 w 491"/>
                      <a:gd name="T33" fmla="*/ 1 h 412"/>
                      <a:gd name="T34" fmla="*/ 2 w 491"/>
                      <a:gd name="T35" fmla="*/ 1 h 412"/>
                      <a:gd name="T36" fmla="*/ 2 w 491"/>
                      <a:gd name="T37" fmla="*/ 1 h 412"/>
                      <a:gd name="T38" fmla="*/ 0 w 491"/>
                      <a:gd name="T39" fmla="*/ 1 h 412"/>
                      <a:gd name="T40" fmla="*/ 0 w 491"/>
                      <a:gd name="T41" fmla="*/ 1 h 412"/>
                      <a:gd name="T42" fmla="*/ 2 w 491"/>
                      <a:gd name="T43" fmla="*/ 1 h 412"/>
                      <a:gd name="T44" fmla="*/ 2 w 491"/>
                      <a:gd name="T45" fmla="*/ 1 h 412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491"/>
                      <a:gd name="T70" fmla="*/ 0 h 412"/>
                      <a:gd name="T71" fmla="*/ 491 w 491"/>
                      <a:gd name="T72" fmla="*/ 412 h 412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491" h="412">
                        <a:moveTo>
                          <a:pt x="170" y="99"/>
                        </a:moveTo>
                        <a:lnTo>
                          <a:pt x="195" y="43"/>
                        </a:lnTo>
                        <a:lnTo>
                          <a:pt x="264" y="7"/>
                        </a:lnTo>
                        <a:lnTo>
                          <a:pt x="312" y="0"/>
                        </a:lnTo>
                        <a:lnTo>
                          <a:pt x="364" y="0"/>
                        </a:lnTo>
                        <a:lnTo>
                          <a:pt x="452" y="31"/>
                        </a:lnTo>
                        <a:lnTo>
                          <a:pt x="491" y="112"/>
                        </a:lnTo>
                        <a:lnTo>
                          <a:pt x="472" y="219"/>
                        </a:lnTo>
                        <a:lnTo>
                          <a:pt x="410" y="312"/>
                        </a:lnTo>
                        <a:lnTo>
                          <a:pt x="345" y="376"/>
                        </a:lnTo>
                        <a:lnTo>
                          <a:pt x="276" y="403"/>
                        </a:lnTo>
                        <a:lnTo>
                          <a:pt x="224" y="412"/>
                        </a:lnTo>
                        <a:lnTo>
                          <a:pt x="170" y="396"/>
                        </a:lnTo>
                        <a:lnTo>
                          <a:pt x="128" y="352"/>
                        </a:lnTo>
                        <a:lnTo>
                          <a:pt x="108" y="297"/>
                        </a:lnTo>
                        <a:lnTo>
                          <a:pt x="111" y="237"/>
                        </a:lnTo>
                        <a:lnTo>
                          <a:pt x="131" y="166"/>
                        </a:lnTo>
                        <a:lnTo>
                          <a:pt x="140" y="153"/>
                        </a:lnTo>
                        <a:lnTo>
                          <a:pt x="13" y="76"/>
                        </a:lnTo>
                        <a:lnTo>
                          <a:pt x="0" y="58"/>
                        </a:lnTo>
                        <a:lnTo>
                          <a:pt x="0" y="35"/>
                        </a:lnTo>
                        <a:lnTo>
                          <a:pt x="30" y="22"/>
                        </a:lnTo>
                        <a:lnTo>
                          <a:pt x="170" y="9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85" name="Group 52"/>
                <p:cNvGrpSpPr>
                  <a:grpSpLocks/>
                </p:cNvGrpSpPr>
                <p:nvPr/>
              </p:nvGrpSpPr>
              <p:grpSpPr bwMode="auto">
                <a:xfrm>
                  <a:off x="4187243" y="2877323"/>
                  <a:ext cx="224201" cy="468277"/>
                  <a:chOff x="3480" y="1979"/>
                  <a:chExt cx="942" cy="1451"/>
                </a:xfrm>
              </p:grpSpPr>
              <p:sp>
                <p:nvSpPr>
                  <p:cNvPr id="196" name="Freeform 33"/>
                  <p:cNvSpPr>
                    <a:spLocks/>
                  </p:cNvSpPr>
                  <p:nvPr/>
                </p:nvSpPr>
                <p:spPr bwMode="auto">
                  <a:xfrm>
                    <a:off x="4014" y="2296"/>
                    <a:ext cx="408" cy="555"/>
                  </a:xfrm>
                  <a:custGeom>
                    <a:avLst/>
                    <a:gdLst>
                      <a:gd name="T0" fmla="*/ 1 w 584"/>
                      <a:gd name="T1" fmla="*/ 1 h 789"/>
                      <a:gd name="T2" fmla="*/ 1 w 584"/>
                      <a:gd name="T3" fmla="*/ 1 h 789"/>
                      <a:gd name="T4" fmla="*/ 1 w 584"/>
                      <a:gd name="T5" fmla="*/ 1 h 789"/>
                      <a:gd name="T6" fmla="*/ 1 w 584"/>
                      <a:gd name="T7" fmla="*/ 1 h 789"/>
                      <a:gd name="T8" fmla="*/ 1 w 584"/>
                      <a:gd name="T9" fmla="*/ 1 h 789"/>
                      <a:gd name="T10" fmla="*/ 1 w 584"/>
                      <a:gd name="T11" fmla="*/ 1 h 789"/>
                      <a:gd name="T12" fmla="*/ 1 w 584"/>
                      <a:gd name="T13" fmla="*/ 1 h 789"/>
                      <a:gd name="T14" fmla="*/ 1 w 584"/>
                      <a:gd name="T15" fmla="*/ 1 h 789"/>
                      <a:gd name="T16" fmla="*/ 1 w 584"/>
                      <a:gd name="T17" fmla="*/ 1 h 789"/>
                      <a:gd name="T18" fmla="*/ 1 w 584"/>
                      <a:gd name="T19" fmla="*/ 1 h 789"/>
                      <a:gd name="T20" fmla="*/ 1 w 584"/>
                      <a:gd name="T21" fmla="*/ 1 h 789"/>
                      <a:gd name="T22" fmla="*/ 1 w 584"/>
                      <a:gd name="T23" fmla="*/ 1 h 789"/>
                      <a:gd name="T24" fmla="*/ 1 w 584"/>
                      <a:gd name="T25" fmla="*/ 1 h 789"/>
                      <a:gd name="T26" fmla="*/ 1 w 584"/>
                      <a:gd name="T27" fmla="*/ 1 h 789"/>
                      <a:gd name="T28" fmla="*/ 1 w 584"/>
                      <a:gd name="T29" fmla="*/ 1 h 789"/>
                      <a:gd name="T30" fmla="*/ 1 w 584"/>
                      <a:gd name="T31" fmla="*/ 1 h 789"/>
                      <a:gd name="T32" fmla="*/ 1 w 584"/>
                      <a:gd name="T33" fmla="*/ 1 h 789"/>
                      <a:gd name="T34" fmla="*/ 1 w 584"/>
                      <a:gd name="T35" fmla="*/ 1 h 789"/>
                      <a:gd name="T36" fmla="*/ 1 w 584"/>
                      <a:gd name="T37" fmla="*/ 1 h 789"/>
                      <a:gd name="T38" fmla="*/ 1 w 584"/>
                      <a:gd name="T39" fmla="*/ 1 h 789"/>
                      <a:gd name="T40" fmla="*/ 1 w 584"/>
                      <a:gd name="T41" fmla="*/ 1 h 789"/>
                      <a:gd name="T42" fmla="*/ 1 w 584"/>
                      <a:gd name="T43" fmla="*/ 1 h 789"/>
                      <a:gd name="T44" fmla="*/ 1 w 584"/>
                      <a:gd name="T45" fmla="*/ 1 h 789"/>
                      <a:gd name="T46" fmla="*/ 1 w 584"/>
                      <a:gd name="T47" fmla="*/ 1 h 789"/>
                      <a:gd name="T48" fmla="*/ 1 w 584"/>
                      <a:gd name="T49" fmla="*/ 1 h 789"/>
                      <a:gd name="T50" fmla="*/ 1 w 584"/>
                      <a:gd name="T51" fmla="*/ 1 h 789"/>
                      <a:gd name="T52" fmla="*/ 1 w 584"/>
                      <a:gd name="T53" fmla="*/ 1 h 789"/>
                      <a:gd name="T54" fmla="*/ 1 w 584"/>
                      <a:gd name="T55" fmla="*/ 1 h 789"/>
                      <a:gd name="T56" fmla="*/ 1 w 584"/>
                      <a:gd name="T57" fmla="*/ 1 h 789"/>
                      <a:gd name="T58" fmla="*/ 1 w 584"/>
                      <a:gd name="T59" fmla="*/ 1 h 789"/>
                      <a:gd name="T60" fmla="*/ 1 w 584"/>
                      <a:gd name="T61" fmla="*/ 1 h 789"/>
                      <a:gd name="T62" fmla="*/ 1 w 584"/>
                      <a:gd name="T63" fmla="*/ 1 h 789"/>
                      <a:gd name="T64" fmla="*/ 1 w 584"/>
                      <a:gd name="T65" fmla="*/ 1 h 789"/>
                      <a:gd name="T66" fmla="*/ 1 w 584"/>
                      <a:gd name="T67" fmla="*/ 1 h 789"/>
                      <a:gd name="T68" fmla="*/ 1 w 584"/>
                      <a:gd name="T69" fmla="*/ 1 h 789"/>
                      <a:gd name="T70" fmla="*/ 1 w 584"/>
                      <a:gd name="T71" fmla="*/ 1 h 789"/>
                      <a:gd name="T72" fmla="*/ 1 w 584"/>
                      <a:gd name="T73" fmla="*/ 1 h 789"/>
                      <a:gd name="T74" fmla="*/ 1 w 584"/>
                      <a:gd name="T75" fmla="*/ 1 h 789"/>
                      <a:gd name="T76" fmla="*/ 0 w 584"/>
                      <a:gd name="T77" fmla="*/ 1 h 789"/>
                      <a:gd name="T78" fmla="*/ 0 w 584"/>
                      <a:gd name="T79" fmla="*/ 1 h 789"/>
                      <a:gd name="T80" fmla="*/ 1 w 584"/>
                      <a:gd name="T81" fmla="*/ 0 h 789"/>
                      <a:gd name="T82" fmla="*/ 1 w 584"/>
                      <a:gd name="T83" fmla="*/ 1 h 789"/>
                      <a:gd name="T84" fmla="*/ 1 w 584"/>
                      <a:gd name="T85" fmla="*/ 1 h 789"/>
                      <a:gd name="T86" fmla="*/ 1 w 584"/>
                      <a:gd name="T87" fmla="*/ 1 h 789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584"/>
                      <a:gd name="T133" fmla="*/ 0 h 789"/>
                      <a:gd name="T134" fmla="*/ 584 w 584"/>
                      <a:gd name="T135" fmla="*/ 789 h 789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584" h="789">
                        <a:moveTo>
                          <a:pt x="71" y="13"/>
                        </a:moveTo>
                        <a:lnTo>
                          <a:pt x="207" y="46"/>
                        </a:lnTo>
                        <a:lnTo>
                          <a:pt x="352" y="128"/>
                        </a:lnTo>
                        <a:lnTo>
                          <a:pt x="436" y="199"/>
                        </a:lnTo>
                        <a:lnTo>
                          <a:pt x="523" y="284"/>
                        </a:lnTo>
                        <a:lnTo>
                          <a:pt x="565" y="345"/>
                        </a:lnTo>
                        <a:lnTo>
                          <a:pt x="584" y="427"/>
                        </a:lnTo>
                        <a:lnTo>
                          <a:pt x="572" y="461"/>
                        </a:lnTo>
                        <a:lnTo>
                          <a:pt x="526" y="504"/>
                        </a:lnTo>
                        <a:lnTo>
                          <a:pt x="416" y="530"/>
                        </a:lnTo>
                        <a:lnTo>
                          <a:pt x="301" y="545"/>
                        </a:lnTo>
                        <a:lnTo>
                          <a:pt x="236" y="551"/>
                        </a:lnTo>
                        <a:lnTo>
                          <a:pt x="255" y="589"/>
                        </a:lnTo>
                        <a:lnTo>
                          <a:pt x="323" y="653"/>
                        </a:lnTo>
                        <a:lnTo>
                          <a:pt x="381" y="691"/>
                        </a:lnTo>
                        <a:lnTo>
                          <a:pt x="445" y="730"/>
                        </a:lnTo>
                        <a:lnTo>
                          <a:pt x="455" y="766"/>
                        </a:lnTo>
                        <a:lnTo>
                          <a:pt x="426" y="789"/>
                        </a:lnTo>
                        <a:lnTo>
                          <a:pt x="377" y="773"/>
                        </a:lnTo>
                        <a:lnTo>
                          <a:pt x="274" y="681"/>
                        </a:lnTo>
                        <a:lnTo>
                          <a:pt x="223" y="629"/>
                        </a:lnTo>
                        <a:lnTo>
                          <a:pt x="188" y="551"/>
                        </a:lnTo>
                        <a:lnTo>
                          <a:pt x="198" y="522"/>
                        </a:lnTo>
                        <a:lnTo>
                          <a:pt x="252" y="512"/>
                        </a:lnTo>
                        <a:lnTo>
                          <a:pt x="349" y="507"/>
                        </a:lnTo>
                        <a:lnTo>
                          <a:pt x="440" y="489"/>
                        </a:lnTo>
                        <a:lnTo>
                          <a:pt x="487" y="465"/>
                        </a:lnTo>
                        <a:lnTo>
                          <a:pt x="523" y="430"/>
                        </a:lnTo>
                        <a:lnTo>
                          <a:pt x="523" y="396"/>
                        </a:lnTo>
                        <a:lnTo>
                          <a:pt x="507" y="338"/>
                        </a:lnTo>
                        <a:lnTo>
                          <a:pt x="469" y="299"/>
                        </a:lnTo>
                        <a:lnTo>
                          <a:pt x="436" y="258"/>
                        </a:lnTo>
                        <a:lnTo>
                          <a:pt x="387" y="228"/>
                        </a:lnTo>
                        <a:lnTo>
                          <a:pt x="323" y="177"/>
                        </a:lnTo>
                        <a:lnTo>
                          <a:pt x="245" y="138"/>
                        </a:lnTo>
                        <a:lnTo>
                          <a:pt x="174" y="120"/>
                        </a:lnTo>
                        <a:lnTo>
                          <a:pt x="88" y="108"/>
                        </a:lnTo>
                        <a:lnTo>
                          <a:pt x="33" y="90"/>
                        </a:lnTo>
                        <a:lnTo>
                          <a:pt x="0" y="59"/>
                        </a:lnTo>
                        <a:lnTo>
                          <a:pt x="0" y="15"/>
                        </a:lnTo>
                        <a:lnTo>
                          <a:pt x="33" y="0"/>
                        </a:lnTo>
                        <a:lnTo>
                          <a:pt x="98" y="13"/>
                        </a:lnTo>
                        <a:lnTo>
                          <a:pt x="107" y="15"/>
                        </a:lnTo>
                        <a:lnTo>
                          <a:pt x="71" y="1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197" name="Freeform 34"/>
                  <p:cNvSpPr>
                    <a:spLocks/>
                  </p:cNvSpPr>
                  <p:nvPr/>
                </p:nvSpPr>
                <p:spPr bwMode="auto">
                  <a:xfrm rot="-3935891">
                    <a:off x="3521" y="2155"/>
                    <a:ext cx="388" cy="470"/>
                  </a:xfrm>
                  <a:custGeom>
                    <a:avLst/>
                    <a:gdLst>
                      <a:gd name="T0" fmla="*/ 1 w 677"/>
                      <a:gd name="T1" fmla="*/ 1 h 895"/>
                      <a:gd name="T2" fmla="*/ 1 w 677"/>
                      <a:gd name="T3" fmla="*/ 1 h 895"/>
                      <a:gd name="T4" fmla="*/ 1 w 677"/>
                      <a:gd name="T5" fmla="*/ 1 h 895"/>
                      <a:gd name="T6" fmla="*/ 1 w 677"/>
                      <a:gd name="T7" fmla="*/ 1 h 895"/>
                      <a:gd name="T8" fmla="*/ 1 w 677"/>
                      <a:gd name="T9" fmla="*/ 1 h 895"/>
                      <a:gd name="T10" fmla="*/ 1 w 677"/>
                      <a:gd name="T11" fmla="*/ 1 h 895"/>
                      <a:gd name="T12" fmla="*/ 1 w 677"/>
                      <a:gd name="T13" fmla="*/ 1 h 895"/>
                      <a:gd name="T14" fmla="*/ 1 w 677"/>
                      <a:gd name="T15" fmla="*/ 1 h 895"/>
                      <a:gd name="T16" fmla="*/ 1 w 677"/>
                      <a:gd name="T17" fmla="*/ 1 h 895"/>
                      <a:gd name="T18" fmla="*/ 1 w 677"/>
                      <a:gd name="T19" fmla="*/ 1 h 895"/>
                      <a:gd name="T20" fmla="*/ 1 w 677"/>
                      <a:gd name="T21" fmla="*/ 1 h 895"/>
                      <a:gd name="T22" fmla="*/ 1 w 677"/>
                      <a:gd name="T23" fmla="*/ 1 h 895"/>
                      <a:gd name="T24" fmla="*/ 1 w 677"/>
                      <a:gd name="T25" fmla="*/ 1 h 895"/>
                      <a:gd name="T26" fmla="*/ 1 w 677"/>
                      <a:gd name="T27" fmla="*/ 1 h 895"/>
                      <a:gd name="T28" fmla="*/ 1 w 677"/>
                      <a:gd name="T29" fmla="*/ 1 h 895"/>
                      <a:gd name="T30" fmla="*/ 1 w 677"/>
                      <a:gd name="T31" fmla="*/ 1 h 895"/>
                      <a:gd name="T32" fmla="*/ 1 w 677"/>
                      <a:gd name="T33" fmla="*/ 1 h 895"/>
                      <a:gd name="T34" fmla="*/ 0 w 677"/>
                      <a:gd name="T35" fmla="*/ 1 h 895"/>
                      <a:gd name="T36" fmla="*/ 1 w 677"/>
                      <a:gd name="T37" fmla="*/ 1 h 895"/>
                      <a:gd name="T38" fmla="*/ 1 w 677"/>
                      <a:gd name="T39" fmla="*/ 1 h 895"/>
                      <a:gd name="T40" fmla="*/ 1 w 677"/>
                      <a:gd name="T41" fmla="*/ 0 h 895"/>
                      <a:gd name="T42" fmla="*/ 1 w 677"/>
                      <a:gd name="T43" fmla="*/ 1 h 895"/>
                      <a:gd name="T44" fmla="*/ 1 w 677"/>
                      <a:gd name="T45" fmla="*/ 1 h 895"/>
                      <a:gd name="T46" fmla="*/ 1 w 677"/>
                      <a:gd name="T47" fmla="*/ 1 h 895"/>
                      <a:gd name="T48" fmla="*/ 1 w 677"/>
                      <a:gd name="T49" fmla="*/ 1 h 895"/>
                      <a:gd name="T50" fmla="*/ 1 w 677"/>
                      <a:gd name="T51" fmla="*/ 1 h 895"/>
                      <a:gd name="T52" fmla="*/ 1 w 677"/>
                      <a:gd name="T53" fmla="*/ 1 h 895"/>
                      <a:gd name="T54" fmla="*/ 1 w 677"/>
                      <a:gd name="T55" fmla="*/ 1 h 895"/>
                      <a:gd name="T56" fmla="*/ 1 w 677"/>
                      <a:gd name="T57" fmla="*/ 1 h 895"/>
                      <a:gd name="T58" fmla="*/ 1 w 677"/>
                      <a:gd name="T59" fmla="*/ 1 h 895"/>
                      <a:gd name="T60" fmla="*/ 1 w 677"/>
                      <a:gd name="T61" fmla="*/ 1 h 895"/>
                      <a:gd name="T62" fmla="*/ 1 w 677"/>
                      <a:gd name="T63" fmla="*/ 1 h 895"/>
                      <a:gd name="T64" fmla="*/ 1 w 677"/>
                      <a:gd name="T65" fmla="*/ 1 h 895"/>
                      <a:gd name="T66" fmla="*/ 1 w 677"/>
                      <a:gd name="T67" fmla="*/ 1 h 895"/>
                      <a:gd name="T68" fmla="*/ 1 w 677"/>
                      <a:gd name="T69" fmla="*/ 1 h 895"/>
                      <a:gd name="T70" fmla="*/ 1 w 677"/>
                      <a:gd name="T71" fmla="*/ 1 h 895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677"/>
                      <a:gd name="T109" fmla="*/ 0 h 895"/>
                      <a:gd name="T110" fmla="*/ 677 w 677"/>
                      <a:gd name="T111" fmla="*/ 895 h 895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677" h="895">
                        <a:moveTo>
                          <a:pt x="620" y="769"/>
                        </a:moveTo>
                        <a:lnTo>
                          <a:pt x="671" y="810"/>
                        </a:lnTo>
                        <a:lnTo>
                          <a:pt x="677" y="849"/>
                        </a:lnTo>
                        <a:lnTo>
                          <a:pt x="659" y="887"/>
                        </a:lnTo>
                        <a:lnTo>
                          <a:pt x="603" y="895"/>
                        </a:lnTo>
                        <a:lnTo>
                          <a:pt x="532" y="818"/>
                        </a:lnTo>
                        <a:lnTo>
                          <a:pt x="503" y="753"/>
                        </a:lnTo>
                        <a:lnTo>
                          <a:pt x="449" y="671"/>
                        </a:lnTo>
                        <a:lnTo>
                          <a:pt x="397" y="579"/>
                        </a:lnTo>
                        <a:lnTo>
                          <a:pt x="349" y="502"/>
                        </a:lnTo>
                        <a:lnTo>
                          <a:pt x="281" y="406"/>
                        </a:lnTo>
                        <a:lnTo>
                          <a:pt x="197" y="317"/>
                        </a:lnTo>
                        <a:lnTo>
                          <a:pt x="129" y="239"/>
                        </a:lnTo>
                        <a:lnTo>
                          <a:pt x="97" y="217"/>
                        </a:lnTo>
                        <a:lnTo>
                          <a:pt x="68" y="217"/>
                        </a:lnTo>
                        <a:lnTo>
                          <a:pt x="22" y="201"/>
                        </a:lnTo>
                        <a:lnTo>
                          <a:pt x="10" y="168"/>
                        </a:lnTo>
                        <a:lnTo>
                          <a:pt x="0" y="108"/>
                        </a:lnTo>
                        <a:lnTo>
                          <a:pt x="10" y="52"/>
                        </a:lnTo>
                        <a:lnTo>
                          <a:pt x="32" y="15"/>
                        </a:lnTo>
                        <a:lnTo>
                          <a:pt x="61" y="0"/>
                        </a:lnTo>
                        <a:lnTo>
                          <a:pt x="100" y="21"/>
                        </a:lnTo>
                        <a:lnTo>
                          <a:pt x="119" y="8"/>
                        </a:lnTo>
                        <a:lnTo>
                          <a:pt x="136" y="37"/>
                        </a:lnTo>
                        <a:lnTo>
                          <a:pt x="149" y="108"/>
                        </a:lnTo>
                        <a:lnTo>
                          <a:pt x="139" y="144"/>
                        </a:lnTo>
                        <a:lnTo>
                          <a:pt x="146" y="201"/>
                        </a:lnTo>
                        <a:lnTo>
                          <a:pt x="178" y="239"/>
                        </a:lnTo>
                        <a:lnTo>
                          <a:pt x="254" y="322"/>
                        </a:lnTo>
                        <a:lnTo>
                          <a:pt x="313" y="378"/>
                        </a:lnTo>
                        <a:lnTo>
                          <a:pt x="371" y="448"/>
                        </a:lnTo>
                        <a:lnTo>
                          <a:pt x="407" y="493"/>
                        </a:lnTo>
                        <a:lnTo>
                          <a:pt x="478" y="568"/>
                        </a:lnTo>
                        <a:lnTo>
                          <a:pt x="532" y="656"/>
                        </a:lnTo>
                        <a:lnTo>
                          <a:pt x="584" y="756"/>
                        </a:lnTo>
                        <a:lnTo>
                          <a:pt x="620" y="76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198" name="Freeform 35"/>
                  <p:cNvSpPr>
                    <a:spLocks/>
                  </p:cNvSpPr>
                  <p:nvPr/>
                </p:nvSpPr>
                <p:spPr bwMode="auto">
                  <a:xfrm>
                    <a:off x="3846" y="2287"/>
                    <a:ext cx="339" cy="574"/>
                  </a:xfrm>
                  <a:custGeom>
                    <a:avLst/>
                    <a:gdLst>
                      <a:gd name="T0" fmla="*/ 2 w 416"/>
                      <a:gd name="T1" fmla="*/ 1 h 818"/>
                      <a:gd name="T2" fmla="*/ 2 w 416"/>
                      <a:gd name="T3" fmla="*/ 1 h 818"/>
                      <a:gd name="T4" fmla="*/ 2 w 416"/>
                      <a:gd name="T5" fmla="*/ 1 h 818"/>
                      <a:gd name="T6" fmla="*/ 2 w 416"/>
                      <a:gd name="T7" fmla="*/ 1 h 818"/>
                      <a:gd name="T8" fmla="*/ 2 w 416"/>
                      <a:gd name="T9" fmla="*/ 0 h 818"/>
                      <a:gd name="T10" fmla="*/ 2 w 416"/>
                      <a:gd name="T11" fmla="*/ 1 h 818"/>
                      <a:gd name="T12" fmla="*/ 2 w 416"/>
                      <a:gd name="T13" fmla="*/ 1 h 818"/>
                      <a:gd name="T14" fmla="*/ 2 w 416"/>
                      <a:gd name="T15" fmla="*/ 1 h 818"/>
                      <a:gd name="T16" fmla="*/ 2 w 416"/>
                      <a:gd name="T17" fmla="*/ 1 h 818"/>
                      <a:gd name="T18" fmla="*/ 2 w 416"/>
                      <a:gd name="T19" fmla="*/ 1 h 818"/>
                      <a:gd name="T20" fmla="*/ 2 w 416"/>
                      <a:gd name="T21" fmla="*/ 1 h 818"/>
                      <a:gd name="T22" fmla="*/ 2 w 416"/>
                      <a:gd name="T23" fmla="*/ 1 h 818"/>
                      <a:gd name="T24" fmla="*/ 2 w 416"/>
                      <a:gd name="T25" fmla="*/ 1 h 818"/>
                      <a:gd name="T26" fmla="*/ 2 w 416"/>
                      <a:gd name="T27" fmla="*/ 1 h 818"/>
                      <a:gd name="T28" fmla="*/ 2 w 416"/>
                      <a:gd name="T29" fmla="*/ 1 h 818"/>
                      <a:gd name="T30" fmla="*/ 2 w 416"/>
                      <a:gd name="T31" fmla="*/ 1 h 818"/>
                      <a:gd name="T32" fmla="*/ 2 w 416"/>
                      <a:gd name="T33" fmla="*/ 1 h 818"/>
                      <a:gd name="T34" fmla="*/ 2 w 416"/>
                      <a:gd name="T35" fmla="*/ 1 h 818"/>
                      <a:gd name="T36" fmla="*/ 2 w 416"/>
                      <a:gd name="T37" fmla="*/ 1 h 818"/>
                      <a:gd name="T38" fmla="*/ 2 w 416"/>
                      <a:gd name="T39" fmla="*/ 1 h 818"/>
                      <a:gd name="T40" fmla="*/ 2 w 416"/>
                      <a:gd name="T41" fmla="*/ 1 h 818"/>
                      <a:gd name="T42" fmla="*/ 0 w 416"/>
                      <a:gd name="T43" fmla="*/ 1 h 818"/>
                      <a:gd name="T44" fmla="*/ 0 w 416"/>
                      <a:gd name="T45" fmla="*/ 1 h 818"/>
                      <a:gd name="T46" fmla="*/ 2 w 416"/>
                      <a:gd name="T47" fmla="*/ 1 h 81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416"/>
                      <a:gd name="T73" fmla="*/ 0 h 818"/>
                      <a:gd name="T74" fmla="*/ 416 w 416"/>
                      <a:gd name="T75" fmla="*/ 818 h 818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416" h="818">
                        <a:moveTo>
                          <a:pt x="13" y="215"/>
                        </a:moveTo>
                        <a:lnTo>
                          <a:pt x="58" y="107"/>
                        </a:lnTo>
                        <a:lnTo>
                          <a:pt x="97" y="56"/>
                        </a:lnTo>
                        <a:lnTo>
                          <a:pt x="164" y="3"/>
                        </a:lnTo>
                        <a:lnTo>
                          <a:pt x="223" y="0"/>
                        </a:lnTo>
                        <a:lnTo>
                          <a:pt x="284" y="16"/>
                        </a:lnTo>
                        <a:lnTo>
                          <a:pt x="339" y="54"/>
                        </a:lnTo>
                        <a:lnTo>
                          <a:pt x="339" y="126"/>
                        </a:lnTo>
                        <a:lnTo>
                          <a:pt x="313" y="187"/>
                        </a:lnTo>
                        <a:lnTo>
                          <a:pt x="313" y="300"/>
                        </a:lnTo>
                        <a:lnTo>
                          <a:pt x="323" y="472"/>
                        </a:lnTo>
                        <a:lnTo>
                          <a:pt x="371" y="577"/>
                        </a:lnTo>
                        <a:lnTo>
                          <a:pt x="416" y="661"/>
                        </a:lnTo>
                        <a:lnTo>
                          <a:pt x="416" y="726"/>
                        </a:lnTo>
                        <a:lnTo>
                          <a:pt x="368" y="787"/>
                        </a:lnTo>
                        <a:lnTo>
                          <a:pt x="329" y="816"/>
                        </a:lnTo>
                        <a:lnTo>
                          <a:pt x="271" y="818"/>
                        </a:lnTo>
                        <a:lnTo>
                          <a:pt x="203" y="818"/>
                        </a:lnTo>
                        <a:lnTo>
                          <a:pt x="129" y="800"/>
                        </a:lnTo>
                        <a:lnTo>
                          <a:pt x="58" y="692"/>
                        </a:lnTo>
                        <a:lnTo>
                          <a:pt x="19" y="564"/>
                        </a:lnTo>
                        <a:lnTo>
                          <a:pt x="0" y="464"/>
                        </a:lnTo>
                        <a:lnTo>
                          <a:pt x="0" y="346"/>
                        </a:lnTo>
                        <a:lnTo>
                          <a:pt x="13" y="2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199" name="Freeform 36"/>
                  <p:cNvSpPr>
                    <a:spLocks/>
                  </p:cNvSpPr>
                  <p:nvPr/>
                </p:nvSpPr>
                <p:spPr bwMode="auto">
                  <a:xfrm>
                    <a:off x="3974" y="2777"/>
                    <a:ext cx="290" cy="599"/>
                  </a:xfrm>
                  <a:custGeom>
                    <a:avLst/>
                    <a:gdLst>
                      <a:gd name="T0" fmla="*/ 2 w 352"/>
                      <a:gd name="T1" fmla="*/ 1 h 857"/>
                      <a:gd name="T2" fmla="*/ 2 w 352"/>
                      <a:gd name="T3" fmla="*/ 0 h 857"/>
                      <a:gd name="T4" fmla="*/ 2 w 352"/>
                      <a:gd name="T5" fmla="*/ 1 h 857"/>
                      <a:gd name="T6" fmla="*/ 2 w 352"/>
                      <a:gd name="T7" fmla="*/ 1 h 857"/>
                      <a:gd name="T8" fmla="*/ 2 w 352"/>
                      <a:gd name="T9" fmla="*/ 1 h 857"/>
                      <a:gd name="T10" fmla="*/ 2 w 352"/>
                      <a:gd name="T11" fmla="*/ 1 h 857"/>
                      <a:gd name="T12" fmla="*/ 2 w 352"/>
                      <a:gd name="T13" fmla="*/ 1 h 857"/>
                      <a:gd name="T14" fmla="*/ 2 w 352"/>
                      <a:gd name="T15" fmla="*/ 1 h 857"/>
                      <a:gd name="T16" fmla="*/ 2 w 352"/>
                      <a:gd name="T17" fmla="*/ 1 h 857"/>
                      <a:gd name="T18" fmla="*/ 2 w 352"/>
                      <a:gd name="T19" fmla="*/ 1 h 857"/>
                      <a:gd name="T20" fmla="*/ 2 w 352"/>
                      <a:gd name="T21" fmla="*/ 1 h 857"/>
                      <a:gd name="T22" fmla="*/ 2 w 352"/>
                      <a:gd name="T23" fmla="*/ 1 h 857"/>
                      <a:gd name="T24" fmla="*/ 0 w 352"/>
                      <a:gd name="T25" fmla="*/ 1 h 857"/>
                      <a:gd name="T26" fmla="*/ 0 w 352"/>
                      <a:gd name="T27" fmla="*/ 1 h 857"/>
                      <a:gd name="T28" fmla="*/ 2 w 352"/>
                      <a:gd name="T29" fmla="*/ 1 h 857"/>
                      <a:gd name="T30" fmla="*/ 2 w 352"/>
                      <a:gd name="T31" fmla="*/ 1 h 857"/>
                      <a:gd name="T32" fmla="*/ 2 w 352"/>
                      <a:gd name="T33" fmla="*/ 1 h 857"/>
                      <a:gd name="T34" fmla="*/ 2 w 352"/>
                      <a:gd name="T35" fmla="*/ 1 h 857"/>
                      <a:gd name="T36" fmla="*/ 2 w 352"/>
                      <a:gd name="T37" fmla="*/ 1 h 857"/>
                      <a:gd name="T38" fmla="*/ 2 w 352"/>
                      <a:gd name="T39" fmla="*/ 1 h 857"/>
                      <a:gd name="T40" fmla="*/ 2 w 352"/>
                      <a:gd name="T41" fmla="*/ 1 h 857"/>
                      <a:gd name="T42" fmla="*/ 2 w 352"/>
                      <a:gd name="T43" fmla="*/ 1 h 857"/>
                      <a:gd name="T44" fmla="*/ 2 w 352"/>
                      <a:gd name="T45" fmla="*/ 1 h 857"/>
                      <a:gd name="T46" fmla="*/ 2 w 352"/>
                      <a:gd name="T47" fmla="*/ 1 h 857"/>
                      <a:gd name="T48" fmla="*/ 2 w 352"/>
                      <a:gd name="T49" fmla="*/ 1 h 857"/>
                      <a:gd name="T50" fmla="*/ 2 w 352"/>
                      <a:gd name="T51" fmla="*/ 1 h 857"/>
                      <a:gd name="T52" fmla="*/ 2 w 352"/>
                      <a:gd name="T53" fmla="*/ 1 h 857"/>
                      <a:gd name="T54" fmla="*/ 2 w 352"/>
                      <a:gd name="T55" fmla="*/ 1 h 857"/>
                      <a:gd name="T56" fmla="*/ 2 w 352"/>
                      <a:gd name="T57" fmla="*/ 1 h 857"/>
                      <a:gd name="T58" fmla="*/ 2 w 352"/>
                      <a:gd name="T59" fmla="*/ 1 h 857"/>
                      <a:gd name="T60" fmla="*/ 2 w 352"/>
                      <a:gd name="T61" fmla="*/ 1 h 857"/>
                      <a:gd name="T62" fmla="*/ 2 w 352"/>
                      <a:gd name="T63" fmla="*/ 1 h 857"/>
                      <a:gd name="T64" fmla="*/ 2 w 352"/>
                      <a:gd name="T65" fmla="*/ 1 h 857"/>
                      <a:gd name="T66" fmla="*/ 2 w 352"/>
                      <a:gd name="T67" fmla="*/ 1 h 857"/>
                      <a:gd name="T68" fmla="*/ 2 w 352"/>
                      <a:gd name="T69" fmla="*/ 1 h 857"/>
                      <a:gd name="T70" fmla="*/ 2 w 352"/>
                      <a:gd name="T71" fmla="*/ 1 h 857"/>
                      <a:gd name="T72" fmla="*/ 2 w 352"/>
                      <a:gd name="T73" fmla="*/ 1 h 857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352"/>
                      <a:gd name="T112" fmla="*/ 0 h 857"/>
                      <a:gd name="T113" fmla="*/ 352 w 352"/>
                      <a:gd name="T114" fmla="*/ 857 h 857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352" h="857">
                        <a:moveTo>
                          <a:pt x="193" y="15"/>
                        </a:moveTo>
                        <a:lnTo>
                          <a:pt x="149" y="0"/>
                        </a:lnTo>
                        <a:lnTo>
                          <a:pt x="106" y="20"/>
                        </a:lnTo>
                        <a:lnTo>
                          <a:pt x="81" y="93"/>
                        </a:lnTo>
                        <a:lnTo>
                          <a:pt x="106" y="209"/>
                        </a:lnTo>
                        <a:lnTo>
                          <a:pt x="149" y="271"/>
                        </a:lnTo>
                        <a:lnTo>
                          <a:pt x="193" y="378"/>
                        </a:lnTo>
                        <a:lnTo>
                          <a:pt x="216" y="433"/>
                        </a:lnTo>
                        <a:lnTo>
                          <a:pt x="216" y="502"/>
                        </a:lnTo>
                        <a:lnTo>
                          <a:pt x="157" y="571"/>
                        </a:lnTo>
                        <a:lnTo>
                          <a:pt x="78" y="646"/>
                        </a:lnTo>
                        <a:lnTo>
                          <a:pt x="29" y="685"/>
                        </a:lnTo>
                        <a:lnTo>
                          <a:pt x="0" y="716"/>
                        </a:lnTo>
                        <a:lnTo>
                          <a:pt x="0" y="749"/>
                        </a:lnTo>
                        <a:lnTo>
                          <a:pt x="32" y="754"/>
                        </a:lnTo>
                        <a:lnTo>
                          <a:pt x="110" y="770"/>
                        </a:lnTo>
                        <a:lnTo>
                          <a:pt x="223" y="816"/>
                        </a:lnTo>
                        <a:lnTo>
                          <a:pt x="255" y="849"/>
                        </a:lnTo>
                        <a:lnTo>
                          <a:pt x="300" y="857"/>
                        </a:lnTo>
                        <a:lnTo>
                          <a:pt x="352" y="818"/>
                        </a:lnTo>
                        <a:lnTo>
                          <a:pt x="320" y="801"/>
                        </a:lnTo>
                        <a:lnTo>
                          <a:pt x="196" y="765"/>
                        </a:lnTo>
                        <a:lnTo>
                          <a:pt x="116" y="747"/>
                        </a:lnTo>
                        <a:lnTo>
                          <a:pt x="58" y="725"/>
                        </a:lnTo>
                        <a:lnTo>
                          <a:pt x="58" y="718"/>
                        </a:lnTo>
                        <a:lnTo>
                          <a:pt x="68" y="700"/>
                        </a:lnTo>
                        <a:lnTo>
                          <a:pt x="106" y="664"/>
                        </a:lnTo>
                        <a:lnTo>
                          <a:pt x="216" y="587"/>
                        </a:lnTo>
                        <a:lnTo>
                          <a:pt x="281" y="522"/>
                        </a:lnTo>
                        <a:lnTo>
                          <a:pt x="294" y="476"/>
                        </a:lnTo>
                        <a:lnTo>
                          <a:pt x="284" y="409"/>
                        </a:lnTo>
                        <a:lnTo>
                          <a:pt x="255" y="355"/>
                        </a:lnTo>
                        <a:lnTo>
                          <a:pt x="216" y="278"/>
                        </a:lnTo>
                        <a:lnTo>
                          <a:pt x="203" y="198"/>
                        </a:lnTo>
                        <a:lnTo>
                          <a:pt x="203" y="121"/>
                        </a:lnTo>
                        <a:lnTo>
                          <a:pt x="203" y="51"/>
                        </a:lnTo>
                        <a:lnTo>
                          <a:pt x="193" y="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00" name="Freeform 37"/>
                  <p:cNvSpPr>
                    <a:spLocks/>
                  </p:cNvSpPr>
                  <p:nvPr/>
                </p:nvSpPr>
                <p:spPr bwMode="auto">
                  <a:xfrm>
                    <a:off x="3797" y="2782"/>
                    <a:ext cx="236" cy="648"/>
                  </a:xfrm>
                  <a:custGeom>
                    <a:avLst/>
                    <a:gdLst>
                      <a:gd name="T0" fmla="*/ 2 w 287"/>
                      <a:gd name="T1" fmla="*/ 1 h 926"/>
                      <a:gd name="T2" fmla="*/ 2 w 287"/>
                      <a:gd name="T3" fmla="*/ 1 h 926"/>
                      <a:gd name="T4" fmla="*/ 2 w 287"/>
                      <a:gd name="T5" fmla="*/ 0 h 926"/>
                      <a:gd name="T6" fmla="*/ 2 w 287"/>
                      <a:gd name="T7" fmla="*/ 0 h 926"/>
                      <a:gd name="T8" fmla="*/ 2 w 287"/>
                      <a:gd name="T9" fmla="*/ 1 h 926"/>
                      <a:gd name="T10" fmla="*/ 2 w 287"/>
                      <a:gd name="T11" fmla="*/ 1 h 926"/>
                      <a:gd name="T12" fmla="*/ 2 w 287"/>
                      <a:gd name="T13" fmla="*/ 1 h 926"/>
                      <a:gd name="T14" fmla="*/ 2 w 287"/>
                      <a:gd name="T15" fmla="*/ 1 h 926"/>
                      <a:gd name="T16" fmla="*/ 2 w 287"/>
                      <a:gd name="T17" fmla="*/ 1 h 926"/>
                      <a:gd name="T18" fmla="*/ 2 w 287"/>
                      <a:gd name="T19" fmla="*/ 1 h 926"/>
                      <a:gd name="T20" fmla="*/ 2 w 287"/>
                      <a:gd name="T21" fmla="*/ 1 h 926"/>
                      <a:gd name="T22" fmla="*/ 2 w 287"/>
                      <a:gd name="T23" fmla="*/ 1 h 926"/>
                      <a:gd name="T24" fmla="*/ 2 w 287"/>
                      <a:gd name="T25" fmla="*/ 1 h 926"/>
                      <a:gd name="T26" fmla="*/ 2 w 287"/>
                      <a:gd name="T27" fmla="*/ 1 h 926"/>
                      <a:gd name="T28" fmla="*/ 2 w 287"/>
                      <a:gd name="T29" fmla="*/ 1 h 926"/>
                      <a:gd name="T30" fmla="*/ 2 w 287"/>
                      <a:gd name="T31" fmla="*/ 1 h 926"/>
                      <a:gd name="T32" fmla="*/ 2 w 287"/>
                      <a:gd name="T33" fmla="*/ 1 h 926"/>
                      <a:gd name="T34" fmla="*/ 2 w 287"/>
                      <a:gd name="T35" fmla="*/ 1 h 926"/>
                      <a:gd name="T36" fmla="*/ 2 w 287"/>
                      <a:gd name="T37" fmla="*/ 1 h 926"/>
                      <a:gd name="T38" fmla="*/ 2 w 287"/>
                      <a:gd name="T39" fmla="*/ 1 h 926"/>
                      <a:gd name="T40" fmla="*/ 2 w 287"/>
                      <a:gd name="T41" fmla="*/ 1 h 926"/>
                      <a:gd name="T42" fmla="*/ 2 w 287"/>
                      <a:gd name="T43" fmla="*/ 1 h 926"/>
                      <a:gd name="T44" fmla="*/ 2 w 287"/>
                      <a:gd name="T45" fmla="*/ 1 h 926"/>
                      <a:gd name="T46" fmla="*/ 2 w 287"/>
                      <a:gd name="T47" fmla="*/ 1 h 926"/>
                      <a:gd name="T48" fmla="*/ 2 w 287"/>
                      <a:gd name="T49" fmla="*/ 1 h 926"/>
                      <a:gd name="T50" fmla="*/ 2 w 287"/>
                      <a:gd name="T51" fmla="*/ 1 h 926"/>
                      <a:gd name="T52" fmla="*/ 2 w 287"/>
                      <a:gd name="T53" fmla="*/ 1 h 926"/>
                      <a:gd name="T54" fmla="*/ 2 w 287"/>
                      <a:gd name="T55" fmla="*/ 1 h 926"/>
                      <a:gd name="T56" fmla="*/ 2 w 287"/>
                      <a:gd name="T57" fmla="*/ 1 h 926"/>
                      <a:gd name="T58" fmla="*/ 0 w 287"/>
                      <a:gd name="T59" fmla="*/ 1 h 926"/>
                      <a:gd name="T60" fmla="*/ 2 w 287"/>
                      <a:gd name="T61" fmla="*/ 1 h 926"/>
                      <a:gd name="T62" fmla="*/ 2 w 287"/>
                      <a:gd name="T63" fmla="*/ 1 h 926"/>
                      <a:gd name="T64" fmla="*/ 2 w 287"/>
                      <a:gd name="T65" fmla="*/ 1 h 926"/>
                      <a:gd name="T66" fmla="*/ 2 w 287"/>
                      <a:gd name="T67" fmla="*/ 1 h 92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287"/>
                      <a:gd name="T103" fmla="*/ 0 h 926"/>
                      <a:gd name="T104" fmla="*/ 287 w 287"/>
                      <a:gd name="T105" fmla="*/ 926 h 92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287" h="926">
                        <a:moveTo>
                          <a:pt x="146" y="143"/>
                        </a:moveTo>
                        <a:lnTo>
                          <a:pt x="182" y="46"/>
                        </a:lnTo>
                        <a:lnTo>
                          <a:pt x="223" y="0"/>
                        </a:lnTo>
                        <a:lnTo>
                          <a:pt x="252" y="0"/>
                        </a:lnTo>
                        <a:lnTo>
                          <a:pt x="287" y="23"/>
                        </a:lnTo>
                        <a:lnTo>
                          <a:pt x="277" y="105"/>
                        </a:lnTo>
                        <a:lnTo>
                          <a:pt x="248" y="174"/>
                        </a:lnTo>
                        <a:lnTo>
                          <a:pt x="184" y="247"/>
                        </a:lnTo>
                        <a:lnTo>
                          <a:pt x="127" y="363"/>
                        </a:lnTo>
                        <a:lnTo>
                          <a:pt x="95" y="430"/>
                        </a:lnTo>
                        <a:lnTo>
                          <a:pt x="78" y="494"/>
                        </a:lnTo>
                        <a:lnTo>
                          <a:pt x="88" y="561"/>
                        </a:lnTo>
                        <a:lnTo>
                          <a:pt x="114" y="641"/>
                        </a:lnTo>
                        <a:lnTo>
                          <a:pt x="136" y="684"/>
                        </a:lnTo>
                        <a:lnTo>
                          <a:pt x="156" y="746"/>
                        </a:lnTo>
                        <a:lnTo>
                          <a:pt x="153" y="772"/>
                        </a:lnTo>
                        <a:lnTo>
                          <a:pt x="107" y="870"/>
                        </a:lnTo>
                        <a:lnTo>
                          <a:pt x="95" y="924"/>
                        </a:lnTo>
                        <a:lnTo>
                          <a:pt x="56" y="926"/>
                        </a:lnTo>
                        <a:lnTo>
                          <a:pt x="8" y="900"/>
                        </a:lnTo>
                        <a:lnTo>
                          <a:pt x="2" y="877"/>
                        </a:lnTo>
                        <a:lnTo>
                          <a:pt x="22" y="849"/>
                        </a:lnTo>
                        <a:lnTo>
                          <a:pt x="76" y="795"/>
                        </a:lnTo>
                        <a:lnTo>
                          <a:pt x="107" y="764"/>
                        </a:lnTo>
                        <a:lnTo>
                          <a:pt x="114" y="739"/>
                        </a:lnTo>
                        <a:lnTo>
                          <a:pt x="95" y="692"/>
                        </a:lnTo>
                        <a:lnTo>
                          <a:pt x="59" y="633"/>
                        </a:lnTo>
                        <a:lnTo>
                          <a:pt x="27" y="563"/>
                        </a:lnTo>
                        <a:lnTo>
                          <a:pt x="8" y="514"/>
                        </a:lnTo>
                        <a:lnTo>
                          <a:pt x="0" y="455"/>
                        </a:lnTo>
                        <a:lnTo>
                          <a:pt x="27" y="394"/>
                        </a:lnTo>
                        <a:lnTo>
                          <a:pt x="69" y="308"/>
                        </a:lnTo>
                        <a:lnTo>
                          <a:pt x="127" y="214"/>
                        </a:lnTo>
                        <a:lnTo>
                          <a:pt x="146" y="14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201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3787" y="2115"/>
                    <a:ext cx="545" cy="725"/>
                    <a:chOff x="4506" y="1088"/>
                    <a:chExt cx="154" cy="164"/>
                  </a:xfrm>
                </p:grpSpPr>
                <p:sp>
                  <p:nvSpPr>
                    <p:cNvPr id="204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4506" y="1088"/>
                      <a:ext cx="154" cy="164"/>
                    </a:xfrm>
                    <a:custGeom>
                      <a:avLst/>
                      <a:gdLst>
                        <a:gd name="T0" fmla="*/ 0 w 925"/>
                        <a:gd name="T1" fmla="*/ 0 h 1149"/>
                        <a:gd name="T2" fmla="*/ 0 w 925"/>
                        <a:gd name="T3" fmla="*/ 0 h 1149"/>
                        <a:gd name="T4" fmla="*/ 0 w 925"/>
                        <a:gd name="T5" fmla="*/ 0 h 1149"/>
                        <a:gd name="T6" fmla="*/ 0 w 925"/>
                        <a:gd name="T7" fmla="*/ 0 h 1149"/>
                        <a:gd name="T8" fmla="*/ 0 w 925"/>
                        <a:gd name="T9" fmla="*/ 0 h 1149"/>
                        <a:gd name="T10" fmla="*/ 0 w 925"/>
                        <a:gd name="T11" fmla="*/ 0 h 1149"/>
                        <a:gd name="T12" fmla="*/ 0 w 925"/>
                        <a:gd name="T13" fmla="*/ 0 h 1149"/>
                        <a:gd name="T14" fmla="*/ 0 w 925"/>
                        <a:gd name="T15" fmla="*/ 0 h 1149"/>
                        <a:gd name="T16" fmla="*/ 0 w 925"/>
                        <a:gd name="T17" fmla="*/ 0 h 1149"/>
                        <a:gd name="T18" fmla="*/ 0 w 925"/>
                        <a:gd name="T19" fmla="*/ 0 h 1149"/>
                        <a:gd name="T20" fmla="*/ 0 w 925"/>
                        <a:gd name="T21" fmla="*/ 0 h 1149"/>
                        <a:gd name="T22" fmla="*/ 0 w 925"/>
                        <a:gd name="T23" fmla="*/ 0 h 1149"/>
                        <a:gd name="T24" fmla="*/ 0 w 925"/>
                        <a:gd name="T25" fmla="*/ 0 h 1149"/>
                        <a:gd name="T26" fmla="*/ 0 w 925"/>
                        <a:gd name="T27" fmla="*/ 0 h 1149"/>
                        <a:gd name="T28" fmla="*/ 0 w 925"/>
                        <a:gd name="T29" fmla="*/ 0 h 1149"/>
                        <a:gd name="T30" fmla="*/ 0 w 925"/>
                        <a:gd name="T31" fmla="*/ 0 h 1149"/>
                        <a:gd name="T32" fmla="*/ 0 w 925"/>
                        <a:gd name="T33" fmla="*/ 0 h 1149"/>
                        <a:gd name="T34" fmla="*/ 0 w 925"/>
                        <a:gd name="T35" fmla="*/ 0 h 1149"/>
                        <a:gd name="T36" fmla="*/ 0 w 925"/>
                        <a:gd name="T37" fmla="*/ 0 h 1149"/>
                        <a:gd name="T38" fmla="*/ 0 w 925"/>
                        <a:gd name="T39" fmla="*/ 0 h 1149"/>
                        <a:gd name="T40" fmla="*/ 0 w 925"/>
                        <a:gd name="T41" fmla="*/ 0 h 1149"/>
                        <a:gd name="T42" fmla="*/ 0 w 925"/>
                        <a:gd name="T43" fmla="*/ 0 h 1149"/>
                        <a:gd name="T44" fmla="*/ 0 w 925"/>
                        <a:gd name="T45" fmla="*/ 0 h 1149"/>
                        <a:gd name="T46" fmla="*/ 0 w 925"/>
                        <a:gd name="T47" fmla="*/ 0 h 1149"/>
                        <a:gd name="T48" fmla="*/ 0 w 925"/>
                        <a:gd name="T49" fmla="*/ 0 h 1149"/>
                        <a:gd name="T50" fmla="*/ 0 w 925"/>
                        <a:gd name="T51" fmla="*/ 0 h 1149"/>
                        <a:gd name="T52" fmla="*/ 0 w 925"/>
                        <a:gd name="T53" fmla="*/ 0 h 1149"/>
                        <a:gd name="T54" fmla="*/ 0 w 925"/>
                        <a:gd name="T55" fmla="*/ 0 h 1149"/>
                        <a:gd name="T56" fmla="*/ 0 w 925"/>
                        <a:gd name="T57" fmla="*/ 0 h 1149"/>
                        <a:gd name="T58" fmla="*/ 0 w 925"/>
                        <a:gd name="T59" fmla="*/ 0 h 1149"/>
                        <a:gd name="T60" fmla="*/ 0 w 925"/>
                        <a:gd name="T61" fmla="*/ 0 h 1149"/>
                        <a:gd name="T62" fmla="*/ 0 w 925"/>
                        <a:gd name="T63" fmla="*/ 0 h 1149"/>
                        <a:gd name="T64" fmla="*/ 0 w 925"/>
                        <a:gd name="T65" fmla="*/ 0 h 1149"/>
                        <a:gd name="T66" fmla="*/ 0 w 925"/>
                        <a:gd name="T67" fmla="*/ 0 h 1149"/>
                        <a:gd name="T68" fmla="*/ 0 w 925"/>
                        <a:gd name="T69" fmla="*/ 0 h 1149"/>
                        <a:gd name="T70" fmla="*/ 0 w 925"/>
                        <a:gd name="T71" fmla="*/ 0 h 1149"/>
                        <a:gd name="T72" fmla="*/ 0 w 925"/>
                        <a:gd name="T73" fmla="*/ 0 h 1149"/>
                        <a:gd name="T74" fmla="*/ 0 w 925"/>
                        <a:gd name="T75" fmla="*/ 0 h 1149"/>
                        <a:gd name="T76" fmla="*/ 0 w 925"/>
                        <a:gd name="T77" fmla="*/ 0 h 1149"/>
                        <a:gd name="T78" fmla="*/ 0 w 925"/>
                        <a:gd name="T79" fmla="*/ 0 h 1149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w 925"/>
                        <a:gd name="T121" fmla="*/ 0 h 1149"/>
                        <a:gd name="T122" fmla="*/ 925 w 925"/>
                        <a:gd name="T123" fmla="*/ 1149 h 1149"/>
                      </a:gdLst>
                      <a:ahLst/>
                      <a:cxnLst>
                        <a:cxn ang="T80">
                          <a:pos x="T0" y="T1"/>
                        </a:cxn>
                        <a:cxn ang="T81">
                          <a:pos x="T2" y="T3"/>
                        </a:cxn>
                        <a:cxn ang="T82">
                          <a:pos x="T4" y="T5"/>
                        </a:cxn>
                        <a:cxn ang="T83">
                          <a:pos x="T6" y="T7"/>
                        </a:cxn>
                        <a:cxn ang="T84">
                          <a:pos x="T8" y="T9"/>
                        </a:cxn>
                        <a:cxn ang="T85">
                          <a:pos x="T10" y="T11"/>
                        </a:cxn>
                        <a:cxn ang="T86">
                          <a:pos x="T12" y="T13"/>
                        </a:cxn>
                        <a:cxn ang="T87">
                          <a:pos x="T14" y="T15"/>
                        </a:cxn>
                        <a:cxn ang="T88">
                          <a:pos x="T16" y="T17"/>
                        </a:cxn>
                        <a:cxn ang="T89">
                          <a:pos x="T18" y="T19"/>
                        </a:cxn>
                        <a:cxn ang="T90">
                          <a:pos x="T20" y="T21"/>
                        </a:cxn>
                        <a:cxn ang="T91">
                          <a:pos x="T22" y="T23"/>
                        </a:cxn>
                        <a:cxn ang="T92">
                          <a:pos x="T24" y="T25"/>
                        </a:cxn>
                        <a:cxn ang="T93">
                          <a:pos x="T26" y="T27"/>
                        </a:cxn>
                        <a:cxn ang="T94">
                          <a:pos x="T28" y="T29"/>
                        </a:cxn>
                        <a:cxn ang="T95">
                          <a:pos x="T30" y="T31"/>
                        </a:cxn>
                        <a:cxn ang="T96">
                          <a:pos x="T32" y="T33"/>
                        </a:cxn>
                        <a:cxn ang="T97">
                          <a:pos x="T34" y="T35"/>
                        </a:cxn>
                        <a:cxn ang="T98">
                          <a:pos x="T36" y="T37"/>
                        </a:cxn>
                        <a:cxn ang="T99">
                          <a:pos x="T38" y="T39"/>
                        </a:cxn>
                        <a:cxn ang="T100">
                          <a:pos x="T40" y="T41"/>
                        </a:cxn>
                        <a:cxn ang="T101">
                          <a:pos x="T42" y="T43"/>
                        </a:cxn>
                        <a:cxn ang="T102">
                          <a:pos x="T44" y="T45"/>
                        </a:cxn>
                        <a:cxn ang="T103">
                          <a:pos x="T46" y="T47"/>
                        </a:cxn>
                        <a:cxn ang="T104">
                          <a:pos x="T48" y="T49"/>
                        </a:cxn>
                        <a:cxn ang="T105">
                          <a:pos x="T50" y="T51"/>
                        </a:cxn>
                        <a:cxn ang="T106">
                          <a:pos x="T52" y="T53"/>
                        </a:cxn>
                        <a:cxn ang="T107">
                          <a:pos x="T54" y="T55"/>
                        </a:cxn>
                        <a:cxn ang="T108">
                          <a:pos x="T56" y="T57"/>
                        </a:cxn>
                        <a:cxn ang="T109">
                          <a:pos x="T58" y="T59"/>
                        </a:cxn>
                        <a:cxn ang="T110">
                          <a:pos x="T60" y="T61"/>
                        </a:cxn>
                        <a:cxn ang="T111">
                          <a:pos x="T62" y="T63"/>
                        </a:cxn>
                        <a:cxn ang="T112">
                          <a:pos x="T64" y="T65"/>
                        </a:cxn>
                        <a:cxn ang="T113">
                          <a:pos x="T66" y="T67"/>
                        </a:cxn>
                        <a:cxn ang="T114">
                          <a:pos x="T68" y="T69"/>
                        </a:cxn>
                        <a:cxn ang="T115">
                          <a:pos x="T70" y="T71"/>
                        </a:cxn>
                        <a:cxn ang="T116">
                          <a:pos x="T72" y="T73"/>
                        </a:cxn>
                        <a:cxn ang="T117">
                          <a:pos x="T74" y="T75"/>
                        </a:cxn>
                        <a:cxn ang="T118">
                          <a:pos x="T76" y="T77"/>
                        </a:cxn>
                        <a:cxn ang="T119">
                          <a:pos x="T78" y="T79"/>
                        </a:cxn>
                      </a:cxnLst>
                      <a:rect l="T120" t="T121" r="T122" b="T123"/>
                      <a:pathLst>
                        <a:path w="925" h="1149">
                          <a:moveTo>
                            <a:pt x="135" y="0"/>
                          </a:moveTo>
                          <a:lnTo>
                            <a:pt x="80" y="88"/>
                          </a:lnTo>
                          <a:lnTo>
                            <a:pt x="48" y="162"/>
                          </a:lnTo>
                          <a:lnTo>
                            <a:pt x="19" y="242"/>
                          </a:lnTo>
                          <a:lnTo>
                            <a:pt x="0" y="304"/>
                          </a:lnTo>
                          <a:lnTo>
                            <a:pt x="22" y="393"/>
                          </a:lnTo>
                          <a:lnTo>
                            <a:pt x="90" y="448"/>
                          </a:lnTo>
                          <a:lnTo>
                            <a:pt x="145" y="501"/>
                          </a:lnTo>
                          <a:lnTo>
                            <a:pt x="125" y="643"/>
                          </a:lnTo>
                          <a:lnTo>
                            <a:pt x="97" y="835"/>
                          </a:lnTo>
                          <a:lnTo>
                            <a:pt x="119" y="1041"/>
                          </a:lnTo>
                          <a:lnTo>
                            <a:pt x="148" y="1133"/>
                          </a:lnTo>
                          <a:lnTo>
                            <a:pt x="274" y="1103"/>
                          </a:lnTo>
                          <a:lnTo>
                            <a:pt x="362" y="1097"/>
                          </a:lnTo>
                          <a:lnTo>
                            <a:pt x="494" y="1103"/>
                          </a:lnTo>
                          <a:lnTo>
                            <a:pt x="611" y="1137"/>
                          </a:lnTo>
                          <a:lnTo>
                            <a:pt x="678" y="1149"/>
                          </a:lnTo>
                          <a:lnTo>
                            <a:pt x="678" y="1072"/>
                          </a:lnTo>
                          <a:lnTo>
                            <a:pt x="663" y="926"/>
                          </a:lnTo>
                          <a:lnTo>
                            <a:pt x="633" y="782"/>
                          </a:lnTo>
                          <a:lnTo>
                            <a:pt x="611" y="640"/>
                          </a:lnTo>
                          <a:lnTo>
                            <a:pt x="601" y="588"/>
                          </a:lnTo>
                          <a:lnTo>
                            <a:pt x="639" y="566"/>
                          </a:lnTo>
                          <a:lnTo>
                            <a:pt x="746" y="594"/>
                          </a:lnTo>
                          <a:lnTo>
                            <a:pt x="844" y="619"/>
                          </a:lnTo>
                          <a:lnTo>
                            <a:pt x="892" y="659"/>
                          </a:lnTo>
                          <a:lnTo>
                            <a:pt x="895" y="581"/>
                          </a:lnTo>
                          <a:lnTo>
                            <a:pt x="925" y="486"/>
                          </a:lnTo>
                          <a:lnTo>
                            <a:pt x="805" y="419"/>
                          </a:lnTo>
                          <a:lnTo>
                            <a:pt x="707" y="370"/>
                          </a:lnTo>
                          <a:lnTo>
                            <a:pt x="621" y="342"/>
                          </a:lnTo>
                          <a:lnTo>
                            <a:pt x="553" y="324"/>
                          </a:lnTo>
                          <a:lnTo>
                            <a:pt x="487" y="324"/>
                          </a:lnTo>
                          <a:lnTo>
                            <a:pt x="440" y="332"/>
                          </a:lnTo>
                          <a:lnTo>
                            <a:pt x="377" y="324"/>
                          </a:lnTo>
                          <a:lnTo>
                            <a:pt x="323" y="286"/>
                          </a:lnTo>
                          <a:lnTo>
                            <a:pt x="274" y="224"/>
                          </a:lnTo>
                          <a:lnTo>
                            <a:pt x="232" y="170"/>
                          </a:lnTo>
                          <a:lnTo>
                            <a:pt x="186" y="72"/>
                          </a:lnTo>
                          <a:lnTo>
                            <a:pt x="135" y="0"/>
                          </a:lnTo>
                          <a:close/>
                        </a:path>
                      </a:pathLst>
                    </a:custGeom>
                    <a:solidFill>
                      <a:srgbClr val="F8F8F8"/>
                    </a:solidFill>
                    <a:ln w="47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 sz="2400">
                        <a:latin typeface="Calibri" pitchFamily="34" charset="0"/>
                      </a:endParaRPr>
                    </a:p>
                  </p:txBody>
                </p:sp>
                <p:grpSp>
                  <p:nvGrpSpPr>
                    <p:cNvPr id="205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15" y="1098"/>
                      <a:ext cx="137" cy="149"/>
                      <a:chOff x="4515" y="1098"/>
                      <a:chExt cx="137" cy="149"/>
                    </a:xfrm>
                  </p:grpSpPr>
                  <p:sp>
                    <p:nvSpPr>
                      <p:cNvPr id="206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15" y="1098"/>
                        <a:ext cx="25" cy="49"/>
                      </a:xfrm>
                      <a:custGeom>
                        <a:avLst/>
                        <a:gdLst>
                          <a:gd name="T0" fmla="*/ 0 w 153"/>
                          <a:gd name="T1" fmla="*/ 0 h 348"/>
                          <a:gd name="T2" fmla="*/ 0 w 153"/>
                          <a:gd name="T3" fmla="*/ 0 h 348"/>
                          <a:gd name="T4" fmla="*/ 0 w 153"/>
                          <a:gd name="T5" fmla="*/ 0 h 348"/>
                          <a:gd name="T6" fmla="*/ 0 w 153"/>
                          <a:gd name="T7" fmla="*/ 0 h 348"/>
                          <a:gd name="T8" fmla="*/ 0 w 153"/>
                          <a:gd name="T9" fmla="*/ 0 h 348"/>
                          <a:gd name="T10" fmla="*/ 0 w 153"/>
                          <a:gd name="T11" fmla="*/ 0 h 348"/>
                          <a:gd name="T12" fmla="*/ 0 w 153"/>
                          <a:gd name="T13" fmla="*/ 0 h 348"/>
                          <a:gd name="T14" fmla="*/ 0 w 153"/>
                          <a:gd name="T15" fmla="*/ 0 h 348"/>
                          <a:gd name="T16" fmla="*/ 0 w 153"/>
                          <a:gd name="T17" fmla="*/ 0 h 348"/>
                          <a:gd name="T18" fmla="*/ 0 w 153"/>
                          <a:gd name="T19" fmla="*/ 0 h 348"/>
                          <a:gd name="T20" fmla="*/ 0 w 153"/>
                          <a:gd name="T21" fmla="*/ 0 h 348"/>
                          <a:gd name="T22" fmla="*/ 0 w 153"/>
                          <a:gd name="T23" fmla="*/ 0 h 348"/>
                          <a:gd name="T24" fmla="*/ 0 w 153"/>
                          <a:gd name="T25" fmla="*/ 0 h 348"/>
                          <a:gd name="T26" fmla="*/ 0 w 153"/>
                          <a:gd name="T27" fmla="*/ 0 h 348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153"/>
                          <a:gd name="T43" fmla="*/ 0 h 348"/>
                          <a:gd name="T44" fmla="*/ 153 w 153"/>
                          <a:gd name="T45" fmla="*/ 348 h 348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153" h="348">
                            <a:moveTo>
                              <a:pt x="0" y="308"/>
                            </a:moveTo>
                            <a:lnTo>
                              <a:pt x="10" y="232"/>
                            </a:lnTo>
                            <a:lnTo>
                              <a:pt x="45" y="149"/>
                            </a:lnTo>
                            <a:lnTo>
                              <a:pt x="74" y="79"/>
                            </a:lnTo>
                            <a:lnTo>
                              <a:pt x="96" y="25"/>
                            </a:lnTo>
                            <a:lnTo>
                              <a:pt x="125" y="0"/>
                            </a:lnTo>
                            <a:lnTo>
                              <a:pt x="153" y="15"/>
                            </a:lnTo>
                            <a:lnTo>
                              <a:pt x="112" y="94"/>
                            </a:lnTo>
                            <a:lnTo>
                              <a:pt x="65" y="201"/>
                            </a:lnTo>
                            <a:lnTo>
                              <a:pt x="36" y="296"/>
                            </a:lnTo>
                            <a:lnTo>
                              <a:pt x="36" y="348"/>
                            </a:lnTo>
                            <a:lnTo>
                              <a:pt x="0" y="348"/>
                            </a:lnTo>
                            <a:lnTo>
                              <a:pt x="0" y="286"/>
                            </a:lnTo>
                            <a:lnTo>
                              <a:pt x="0" y="308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07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27" y="1115"/>
                        <a:ext cx="23" cy="42"/>
                      </a:xfrm>
                      <a:custGeom>
                        <a:avLst/>
                        <a:gdLst>
                          <a:gd name="T0" fmla="*/ 0 w 142"/>
                          <a:gd name="T1" fmla="*/ 0 h 294"/>
                          <a:gd name="T2" fmla="*/ 0 w 142"/>
                          <a:gd name="T3" fmla="*/ 0 h 294"/>
                          <a:gd name="T4" fmla="*/ 0 w 142"/>
                          <a:gd name="T5" fmla="*/ 0 h 294"/>
                          <a:gd name="T6" fmla="*/ 0 w 142"/>
                          <a:gd name="T7" fmla="*/ 0 h 294"/>
                          <a:gd name="T8" fmla="*/ 0 w 142"/>
                          <a:gd name="T9" fmla="*/ 0 h 294"/>
                          <a:gd name="T10" fmla="*/ 0 w 142"/>
                          <a:gd name="T11" fmla="*/ 0 h 294"/>
                          <a:gd name="T12" fmla="*/ 0 w 142"/>
                          <a:gd name="T13" fmla="*/ 0 h 294"/>
                          <a:gd name="T14" fmla="*/ 0 w 142"/>
                          <a:gd name="T15" fmla="*/ 0 h 294"/>
                          <a:gd name="T16" fmla="*/ 0 w 142"/>
                          <a:gd name="T17" fmla="*/ 0 h 294"/>
                          <a:gd name="T18" fmla="*/ 0 w 142"/>
                          <a:gd name="T19" fmla="*/ 0 h 294"/>
                          <a:gd name="T20" fmla="*/ 0 w 142"/>
                          <a:gd name="T21" fmla="*/ 0 h 294"/>
                          <a:gd name="T22" fmla="*/ 0 w 142"/>
                          <a:gd name="T23" fmla="*/ 0 h 294"/>
                          <a:gd name="T24" fmla="*/ 0 w 142"/>
                          <a:gd name="T25" fmla="*/ 0 h 294"/>
                          <a:gd name="T26" fmla="*/ 0 w 142"/>
                          <a:gd name="T27" fmla="*/ 0 h 294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142"/>
                          <a:gd name="T43" fmla="*/ 0 h 294"/>
                          <a:gd name="T44" fmla="*/ 142 w 142"/>
                          <a:gd name="T45" fmla="*/ 294 h 294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142" h="294">
                            <a:moveTo>
                              <a:pt x="0" y="261"/>
                            </a:moveTo>
                            <a:lnTo>
                              <a:pt x="9" y="196"/>
                            </a:lnTo>
                            <a:lnTo>
                              <a:pt x="41" y="127"/>
                            </a:lnTo>
                            <a:lnTo>
                              <a:pt x="68" y="67"/>
                            </a:lnTo>
                            <a:lnTo>
                              <a:pt x="89" y="21"/>
                            </a:lnTo>
                            <a:lnTo>
                              <a:pt x="116" y="0"/>
                            </a:lnTo>
                            <a:lnTo>
                              <a:pt x="142" y="13"/>
                            </a:lnTo>
                            <a:lnTo>
                              <a:pt x="104" y="81"/>
                            </a:lnTo>
                            <a:lnTo>
                              <a:pt x="59" y="169"/>
                            </a:lnTo>
                            <a:lnTo>
                              <a:pt x="32" y="250"/>
                            </a:lnTo>
                            <a:lnTo>
                              <a:pt x="32" y="294"/>
                            </a:lnTo>
                            <a:lnTo>
                              <a:pt x="0" y="294"/>
                            </a:lnTo>
                            <a:lnTo>
                              <a:pt x="0" y="242"/>
                            </a:lnTo>
                            <a:lnTo>
                              <a:pt x="0" y="261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08" name="Freeform 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37" y="1125"/>
                        <a:ext cx="25" cy="121"/>
                      </a:xfrm>
                      <a:custGeom>
                        <a:avLst/>
                        <a:gdLst>
                          <a:gd name="T0" fmla="*/ 0 w 149"/>
                          <a:gd name="T1" fmla="*/ 0 h 844"/>
                          <a:gd name="T2" fmla="*/ 0 w 149"/>
                          <a:gd name="T3" fmla="*/ 0 h 844"/>
                          <a:gd name="T4" fmla="*/ 0 w 149"/>
                          <a:gd name="T5" fmla="*/ 0 h 844"/>
                          <a:gd name="T6" fmla="*/ 0 w 149"/>
                          <a:gd name="T7" fmla="*/ 0 h 844"/>
                          <a:gd name="T8" fmla="*/ 0 w 149"/>
                          <a:gd name="T9" fmla="*/ 0 h 844"/>
                          <a:gd name="T10" fmla="*/ 0 w 149"/>
                          <a:gd name="T11" fmla="*/ 0 h 844"/>
                          <a:gd name="T12" fmla="*/ 0 w 149"/>
                          <a:gd name="T13" fmla="*/ 0 h 844"/>
                          <a:gd name="T14" fmla="*/ 0 w 149"/>
                          <a:gd name="T15" fmla="*/ 0 h 844"/>
                          <a:gd name="T16" fmla="*/ 0 w 149"/>
                          <a:gd name="T17" fmla="*/ 0 h 844"/>
                          <a:gd name="T18" fmla="*/ 0 w 149"/>
                          <a:gd name="T19" fmla="*/ 0 h 844"/>
                          <a:gd name="T20" fmla="*/ 0 w 149"/>
                          <a:gd name="T21" fmla="*/ 0 h 844"/>
                          <a:gd name="T22" fmla="*/ 0 w 149"/>
                          <a:gd name="T23" fmla="*/ 0 h 844"/>
                          <a:gd name="T24" fmla="*/ 0 w 149"/>
                          <a:gd name="T25" fmla="*/ 0 h 844"/>
                          <a:gd name="T26" fmla="*/ 0 w 149"/>
                          <a:gd name="T27" fmla="*/ 0 h 844"/>
                          <a:gd name="T28" fmla="*/ 0 w 149"/>
                          <a:gd name="T29" fmla="*/ 0 h 844"/>
                          <a:gd name="T30" fmla="*/ 0 w 149"/>
                          <a:gd name="T31" fmla="*/ 0 h 844"/>
                          <a:gd name="T32" fmla="*/ 0 w 149"/>
                          <a:gd name="T33" fmla="*/ 0 h 844"/>
                          <a:gd name="T34" fmla="*/ 0 w 149"/>
                          <a:gd name="T35" fmla="*/ 0 h 844"/>
                          <a:gd name="T36" fmla="*/ 0 w 149"/>
                          <a:gd name="T37" fmla="*/ 0 h 844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w 149"/>
                          <a:gd name="T58" fmla="*/ 0 h 844"/>
                          <a:gd name="T59" fmla="*/ 149 w 149"/>
                          <a:gd name="T60" fmla="*/ 844 h 844"/>
                        </a:gdLst>
                        <a:ahLst/>
                        <a:cxnLst>
                          <a:cxn ang="T38">
                            <a:pos x="T0" y="T1"/>
                          </a:cxn>
                          <a:cxn ang="T39">
                            <a:pos x="T2" y="T3"/>
                          </a:cxn>
                          <a:cxn ang="T40">
                            <a:pos x="T4" y="T5"/>
                          </a:cxn>
                          <a:cxn ang="T41">
                            <a:pos x="T6" y="T7"/>
                          </a:cxn>
                          <a:cxn ang="T42">
                            <a:pos x="T8" y="T9"/>
                          </a:cxn>
                          <a:cxn ang="T43">
                            <a:pos x="T10" y="T11"/>
                          </a:cxn>
                          <a:cxn ang="T44">
                            <a:pos x="T12" y="T13"/>
                          </a:cxn>
                          <a:cxn ang="T45">
                            <a:pos x="T14" y="T15"/>
                          </a:cxn>
                          <a:cxn ang="T46">
                            <a:pos x="T16" y="T17"/>
                          </a:cxn>
                          <a:cxn ang="T47">
                            <a:pos x="T18" y="T19"/>
                          </a:cxn>
                          <a:cxn ang="T48">
                            <a:pos x="T20" y="T21"/>
                          </a:cxn>
                          <a:cxn ang="T49">
                            <a:pos x="T22" y="T23"/>
                          </a:cxn>
                          <a:cxn ang="T50">
                            <a:pos x="T24" y="T25"/>
                          </a:cxn>
                          <a:cxn ang="T51">
                            <a:pos x="T26" y="T27"/>
                          </a:cxn>
                          <a:cxn ang="T52">
                            <a:pos x="T28" y="T29"/>
                          </a:cxn>
                          <a:cxn ang="T53">
                            <a:pos x="T30" y="T31"/>
                          </a:cxn>
                          <a:cxn ang="T54">
                            <a:pos x="T32" y="T33"/>
                          </a:cxn>
                          <a:cxn ang="T55">
                            <a:pos x="T34" y="T35"/>
                          </a:cxn>
                          <a:cxn ang="T56">
                            <a:pos x="T36" y="T37"/>
                          </a:cxn>
                        </a:cxnLst>
                        <a:rect l="T57" t="T58" r="T59" b="T60"/>
                        <a:pathLst>
                          <a:path w="149" h="844">
                            <a:moveTo>
                              <a:pt x="29" y="820"/>
                            </a:moveTo>
                            <a:lnTo>
                              <a:pt x="14" y="726"/>
                            </a:lnTo>
                            <a:lnTo>
                              <a:pt x="0" y="597"/>
                            </a:lnTo>
                            <a:lnTo>
                              <a:pt x="4" y="439"/>
                            </a:lnTo>
                            <a:lnTo>
                              <a:pt x="14" y="287"/>
                            </a:lnTo>
                            <a:lnTo>
                              <a:pt x="39" y="169"/>
                            </a:lnTo>
                            <a:lnTo>
                              <a:pt x="71" y="75"/>
                            </a:lnTo>
                            <a:lnTo>
                              <a:pt x="110" y="0"/>
                            </a:lnTo>
                            <a:lnTo>
                              <a:pt x="149" y="47"/>
                            </a:lnTo>
                            <a:lnTo>
                              <a:pt x="110" y="122"/>
                            </a:lnTo>
                            <a:lnTo>
                              <a:pt x="91" y="187"/>
                            </a:lnTo>
                            <a:lnTo>
                              <a:pt x="68" y="303"/>
                            </a:lnTo>
                            <a:lnTo>
                              <a:pt x="52" y="470"/>
                            </a:lnTo>
                            <a:lnTo>
                              <a:pt x="52" y="602"/>
                            </a:lnTo>
                            <a:lnTo>
                              <a:pt x="61" y="704"/>
                            </a:lnTo>
                            <a:lnTo>
                              <a:pt x="78" y="771"/>
                            </a:lnTo>
                            <a:lnTo>
                              <a:pt x="91" y="826"/>
                            </a:lnTo>
                            <a:lnTo>
                              <a:pt x="32" y="844"/>
                            </a:lnTo>
                            <a:lnTo>
                              <a:pt x="29" y="82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09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59" y="1136"/>
                        <a:ext cx="19" cy="107"/>
                      </a:xfrm>
                      <a:custGeom>
                        <a:avLst/>
                        <a:gdLst>
                          <a:gd name="T0" fmla="*/ 0 w 112"/>
                          <a:gd name="T1" fmla="*/ 0 h 750"/>
                          <a:gd name="T2" fmla="*/ 0 w 112"/>
                          <a:gd name="T3" fmla="*/ 0 h 750"/>
                          <a:gd name="T4" fmla="*/ 0 w 112"/>
                          <a:gd name="T5" fmla="*/ 0 h 750"/>
                          <a:gd name="T6" fmla="*/ 0 w 112"/>
                          <a:gd name="T7" fmla="*/ 0 h 750"/>
                          <a:gd name="T8" fmla="*/ 0 w 112"/>
                          <a:gd name="T9" fmla="*/ 0 h 750"/>
                          <a:gd name="T10" fmla="*/ 0 w 112"/>
                          <a:gd name="T11" fmla="*/ 0 h 750"/>
                          <a:gd name="T12" fmla="*/ 0 w 112"/>
                          <a:gd name="T13" fmla="*/ 0 h 750"/>
                          <a:gd name="T14" fmla="*/ 0 w 112"/>
                          <a:gd name="T15" fmla="*/ 0 h 750"/>
                          <a:gd name="T16" fmla="*/ 0 w 112"/>
                          <a:gd name="T17" fmla="*/ 0 h 750"/>
                          <a:gd name="T18" fmla="*/ 0 w 112"/>
                          <a:gd name="T19" fmla="*/ 0 h 750"/>
                          <a:gd name="T20" fmla="*/ 0 w 112"/>
                          <a:gd name="T21" fmla="*/ 0 h 750"/>
                          <a:gd name="T22" fmla="*/ 0 w 112"/>
                          <a:gd name="T23" fmla="*/ 0 h 750"/>
                          <a:gd name="T24" fmla="*/ 0 w 112"/>
                          <a:gd name="T25" fmla="*/ 0 h 750"/>
                          <a:gd name="T26" fmla="*/ 0 w 112"/>
                          <a:gd name="T27" fmla="*/ 0 h 750"/>
                          <a:gd name="T28" fmla="*/ 0 w 112"/>
                          <a:gd name="T29" fmla="*/ 0 h 750"/>
                          <a:gd name="T30" fmla="*/ 0 w 112"/>
                          <a:gd name="T31" fmla="*/ 0 h 750"/>
                          <a:gd name="T32" fmla="*/ 0 w 112"/>
                          <a:gd name="T33" fmla="*/ 0 h 750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w 112"/>
                          <a:gd name="T52" fmla="*/ 0 h 750"/>
                          <a:gd name="T53" fmla="*/ 112 w 112"/>
                          <a:gd name="T54" fmla="*/ 750 h 750"/>
                        </a:gdLst>
                        <a:ahLst/>
                        <a:cxnLst>
                          <a:cxn ang="T34">
                            <a:pos x="T0" y="T1"/>
                          </a:cxn>
                          <a:cxn ang="T35">
                            <a:pos x="T2" y="T3"/>
                          </a:cxn>
                          <a:cxn ang="T36">
                            <a:pos x="T4" y="T5"/>
                          </a:cxn>
                          <a:cxn ang="T37">
                            <a:pos x="T6" y="T7"/>
                          </a:cxn>
                          <a:cxn ang="T38">
                            <a:pos x="T8" y="T9"/>
                          </a:cxn>
                          <a:cxn ang="T39">
                            <a:pos x="T10" y="T11"/>
                          </a:cxn>
                          <a:cxn ang="T40">
                            <a:pos x="T12" y="T13"/>
                          </a:cxn>
                          <a:cxn ang="T41">
                            <a:pos x="T14" y="T15"/>
                          </a:cxn>
                          <a:cxn ang="T42">
                            <a:pos x="T16" y="T17"/>
                          </a:cxn>
                          <a:cxn ang="T43">
                            <a:pos x="T18" y="T19"/>
                          </a:cxn>
                          <a:cxn ang="T44">
                            <a:pos x="T20" y="T21"/>
                          </a:cxn>
                          <a:cxn ang="T45">
                            <a:pos x="T22" y="T23"/>
                          </a:cxn>
                          <a:cxn ang="T46">
                            <a:pos x="T24" y="T25"/>
                          </a:cxn>
                          <a:cxn ang="T47">
                            <a:pos x="T26" y="T27"/>
                          </a:cxn>
                          <a:cxn ang="T48">
                            <a:pos x="T28" y="T29"/>
                          </a:cxn>
                          <a:cxn ang="T49">
                            <a:pos x="T30" y="T31"/>
                          </a:cxn>
                          <a:cxn ang="T50">
                            <a:pos x="T32" y="T33"/>
                          </a:cxn>
                        </a:cxnLst>
                        <a:rect l="T51" t="T52" r="T53" b="T54"/>
                        <a:pathLst>
                          <a:path w="112" h="750">
                            <a:moveTo>
                              <a:pt x="32" y="742"/>
                            </a:moveTo>
                            <a:lnTo>
                              <a:pt x="8" y="619"/>
                            </a:lnTo>
                            <a:lnTo>
                              <a:pt x="0" y="485"/>
                            </a:lnTo>
                            <a:lnTo>
                              <a:pt x="0" y="357"/>
                            </a:lnTo>
                            <a:lnTo>
                              <a:pt x="8" y="246"/>
                            </a:lnTo>
                            <a:lnTo>
                              <a:pt x="18" y="131"/>
                            </a:lnTo>
                            <a:lnTo>
                              <a:pt x="52" y="41"/>
                            </a:lnTo>
                            <a:lnTo>
                              <a:pt x="72" y="0"/>
                            </a:lnTo>
                            <a:lnTo>
                              <a:pt x="112" y="0"/>
                            </a:lnTo>
                            <a:lnTo>
                              <a:pt x="82" y="123"/>
                            </a:lnTo>
                            <a:lnTo>
                              <a:pt x="72" y="226"/>
                            </a:lnTo>
                            <a:lnTo>
                              <a:pt x="68" y="355"/>
                            </a:lnTo>
                            <a:lnTo>
                              <a:pt x="68" y="485"/>
                            </a:lnTo>
                            <a:lnTo>
                              <a:pt x="72" y="635"/>
                            </a:lnTo>
                            <a:lnTo>
                              <a:pt x="82" y="719"/>
                            </a:lnTo>
                            <a:lnTo>
                              <a:pt x="92" y="750"/>
                            </a:lnTo>
                            <a:lnTo>
                              <a:pt x="32" y="742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10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81" y="1134"/>
                        <a:ext cx="19" cy="113"/>
                      </a:xfrm>
                      <a:custGeom>
                        <a:avLst/>
                        <a:gdLst>
                          <a:gd name="T0" fmla="*/ 0 w 112"/>
                          <a:gd name="T1" fmla="*/ 0 h 790"/>
                          <a:gd name="T2" fmla="*/ 0 w 112"/>
                          <a:gd name="T3" fmla="*/ 0 h 790"/>
                          <a:gd name="T4" fmla="*/ 0 w 112"/>
                          <a:gd name="T5" fmla="*/ 0 h 790"/>
                          <a:gd name="T6" fmla="*/ 0 w 112"/>
                          <a:gd name="T7" fmla="*/ 0 h 790"/>
                          <a:gd name="T8" fmla="*/ 0 w 112"/>
                          <a:gd name="T9" fmla="*/ 0 h 790"/>
                          <a:gd name="T10" fmla="*/ 0 w 112"/>
                          <a:gd name="T11" fmla="*/ 0 h 790"/>
                          <a:gd name="T12" fmla="*/ 0 w 112"/>
                          <a:gd name="T13" fmla="*/ 0 h 790"/>
                          <a:gd name="T14" fmla="*/ 0 w 112"/>
                          <a:gd name="T15" fmla="*/ 0 h 790"/>
                          <a:gd name="T16" fmla="*/ 0 w 112"/>
                          <a:gd name="T17" fmla="*/ 0 h 790"/>
                          <a:gd name="T18" fmla="*/ 0 w 112"/>
                          <a:gd name="T19" fmla="*/ 0 h 790"/>
                          <a:gd name="T20" fmla="*/ 0 w 112"/>
                          <a:gd name="T21" fmla="*/ 0 h 790"/>
                          <a:gd name="T22" fmla="*/ 0 w 112"/>
                          <a:gd name="T23" fmla="*/ 0 h 790"/>
                          <a:gd name="T24" fmla="*/ 0 w 112"/>
                          <a:gd name="T25" fmla="*/ 0 h 790"/>
                          <a:gd name="T26" fmla="*/ 0 w 112"/>
                          <a:gd name="T27" fmla="*/ 0 h 790"/>
                          <a:gd name="T28" fmla="*/ 0 w 112"/>
                          <a:gd name="T29" fmla="*/ 0 h 790"/>
                          <a:gd name="T30" fmla="*/ 0 w 112"/>
                          <a:gd name="T31" fmla="*/ 0 h 790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w 112"/>
                          <a:gd name="T49" fmla="*/ 0 h 790"/>
                          <a:gd name="T50" fmla="*/ 112 w 112"/>
                          <a:gd name="T51" fmla="*/ 790 h 790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T48" t="T49" r="T50" b="T51"/>
                        <a:pathLst>
                          <a:path w="112" h="790">
                            <a:moveTo>
                              <a:pt x="39" y="754"/>
                            </a:moveTo>
                            <a:lnTo>
                              <a:pt x="12" y="616"/>
                            </a:lnTo>
                            <a:lnTo>
                              <a:pt x="2" y="483"/>
                            </a:lnTo>
                            <a:lnTo>
                              <a:pt x="0" y="346"/>
                            </a:lnTo>
                            <a:lnTo>
                              <a:pt x="0" y="191"/>
                            </a:lnTo>
                            <a:lnTo>
                              <a:pt x="19" y="82"/>
                            </a:lnTo>
                            <a:lnTo>
                              <a:pt x="29" y="6"/>
                            </a:lnTo>
                            <a:lnTo>
                              <a:pt x="79" y="0"/>
                            </a:lnTo>
                            <a:lnTo>
                              <a:pt x="69" y="75"/>
                            </a:lnTo>
                            <a:lnTo>
                              <a:pt x="49" y="200"/>
                            </a:lnTo>
                            <a:lnTo>
                              <a:pt x="52" y="321"/>
                            </a:lnTo>
                            <a:lnTo>
                              <a:pt x="69" y="483"/>
                            </a:lnTo>
                            <a:lnTo>
                              <a:pt x="82" y="621"/>
                            </a:lnTo>
                            <a:lnTo>
                              <a:pt x="99" y="698"/>
                            </a:lnTo>
                            <a:lnTo>
                              <a:pt x="112" y="790"/>
                            </a:lnTo>
                            <a:lnTo>
                              <a:pt x="39" y="754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11" name="Freeform 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00" y="1137"/>
                        <a:ext cx="13" cy="36"/>
                      </a:xfrm>
                      <a:custGeom>
                        <a:avLst/>
                        <a:gdLst>
                          <a:gd name="T0" fmla="*/ 0 w 76"/>
                          <a:gd name="T1" fmla="*/ 0 h 252"/>
                          <a:gd name="T2" fmla="*/ 0 w 76"/>
                          <a:gd name="T3" fmla="*/ 0 h 252"/>
                          <a:gd name="T4" fmla="*/ 0 w 76"/>
                          <a:gd name="T5" fmla="*/ 0 h 252"/>
                          <a:gd name="T6" fmla="*/ 0 w 76"/>
                          <a:gd name="T7" fmla="*/ 0 h 252"/>
                          <a:gd name="T8" fmla="*/ 0 w 76"/>
                          <a:gd name="T9" fmla="*/ 0 h 252"/>
                          <a:gd name="T10" fmla="*/ 0 w 76"/>
                          <a:gd name="T11" fmla="*/ 0 h 252"/>
                          <a:gd name="T12" fmla="*/ 0 w 76"/>
                          <a:gd name="T13" fmla="*/ 0 h 252"/>
                          <a:gd name="T14" fmla="*/ 0 w 76"/>
                          <a:gd name="T15" fmla="*/ 0 h 252"/>
                          <a:gd name="T16" fmla="*/ 0 w 76"/>
                          <a:gd name="T17" fmla="*/ 0 h 252"/>
                          <a:gd name="T18" fmla="*/ 0 w 76"/>
                          <a:gd name="T19" fmla="*/ 0 h 252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w 76"/>
                          <a:gd name="T31" fmla="*/ 0 h 252"/>
                          <a:gd name="T32" fmla="*/ 76 w 76"/>
                          <a:gd name="T33" fmla="*/ 252 h 252"/>
                        </a:gdLst>
                        <a:ahLst/>
                        <a:cxnLst>
                          <a:cxn ang="T20">
                            <a:pos x="T0" y="T1"/>
                          </a:cxn>
                          <a:cxn ang="T21">
                            <a:pos x="T2" y="T3"/>
                          </a:cxn>
                          <a:cxn ang="T22">
                            <a:pos x="T4" y="T5"/>
                          </a:cxn>
                          <a:cxn ang="T23">
                            <a:pos x="T6" y="T7"/>
                          </a:cxn>
                          <a:cxn ang="T24">
                            <a:pos x="T8" y="T9"/>
                          </a:cxn>
                          <a:cxn ang="T25">
                            <a:pos x="T10" y="T11"/>
                          </a:cxn>
                          <a:cxn ang="T26">
                            <a:pos x="T12" y="T13"/>
                          </a:cxn>
                          <a:cxn ang="T27">
                            <a:pos x="T14" y="T15"/>
                          </a:cxn>
                          <a:cxn ang="T28">
                            <a:pos x="T16" y="T17"/>
                          </a:cxn>
                          <a:cxn ang="T29">
                            <a:pos x="T18" y="T19"/>
                          </a:cxn>
                        </a:cxnLst>
                        <a:rect l="T30" t="T31" r="T32" b="T33"/>
                        <a:pathLst>
                          <a:path w="76" h="252">
                            <a:moveTo>
                              <a:pt x="20" y="0"/>
                            </a:moveTo>
                            <a:lnTo>
                              <a:pt x="0" y="73"/>
                            </a:lnTo>
                            <a:lnTo>
                              <a:pt x="0" y="143"/>
                            </a:lnTo>
                            <a:lnTo>
                              <a:pt x="10" y="226"/>
                            </a:lnTo>
                            <a:lnTo>
                              <a:pt x="20" y="252"/>
                            </a:lnTo>
                            <a:lnTo>
                              <a:pt x="70" y="203"/>
                            </a:lnTo>
                            <a:lnTo>
                              <a:pt x="50" y="125"/>
                            </a:lnTo>
                            <a:lnTo>
                              <a:pt x="57" y="47"/>
                            </a:lnTo>
                            <a:lnTo>
                              <a:pt x="76" y="11"/>
                            </a:lnTo>
                            <a:lnTo>
                              <a:pt x="2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12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21" y="1143"/>
                        <a:ext cx="13" cy="27"/>
                      </a:xfrm>
                      <a:custGeom>
                        <a:avLst/>
                        <a:gdLst>
                          <a:gd name="T0" fmla="*/ 0 w 78"/>
                          <a:gd name="T1" fmla="*/ 0 h 194"/>
                          <a:gd name="T2" fmla="*/ 0 w 78"/>
                          <a:gd name="T3" fmla="*/ 0 h 194"/>
                          <a:gd name="T4" fmla="*/ 0 w 78"/>
                          <a:gd name="T5" fmla="*/ 0 h 194"/>
                          <a:gd name="T6" fmla="*/ 0 w 78"/>
                          <a:gd name="T7" fmla="*/ 0 h 194"/>
                          <a:gd name="T8" fmla="*/ 0 w 78"/>
                          <a:gd name="T9" fmla="*/ 0 h 194"/>
                          <a:gd name="T10" fmla="*/ 0 w 78"/>
                          <a:gd name="T11" fmla="*/ 0 h 194"/>
                          <a:gd name="T12" fmla="*/ 0 w 78"/>
                          <a:gd name="T13" fmla="*/ 0 h 194"/>
                          <a:gd name="T14" fmla="*/ 0 w 78"/>
                          <a:gd name="T15" fmla="*/ 0 h 194"/>
                          <a:gd name="T16" fmla="*/ 0 w 78"/>
                          <a:gd name="T17" fmla="*/ 0 h 194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78"/>
                          <a:gd name="T28" fmla="*/ 0 h 194"/>
                          <a:gd name="T29" fmla="*/ 78 w 78"/>
                          <a:gd name="T30" fmla="*/ 194 h 194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78" h="194">
                            <a:moveTo>
                              <a:pt x="20" y="0"/>
                            </a:moveTo>
                            <a:lnTo>
                              <a:pt x="0" y="65"/>
                            </a:lnTo>
                            <a:lnTo>
                              <a:pt x="0" y="132"/>
                            </a:lnTo>
                            <a:lnTo>
                              <a:pt x="20" y="181"/>
                            </a:lnTo>
                            <a:lnTo>
                              <a:pt x="78" y="194"/>
                            </a:lnTo>
                            <a:lnTo>
                              <a:pt x="56" y="148"/>
                            </a:lnTo>
                            <a:lnTo>
                              <a:pt x="59" y="78"/>
                            </a:lnTo>
                            <a:lnTo>
                              <a:pt x="78" y="25"/>
                            </a:lnTo>
                            <a:lnTo>
                              <a:pt x="2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13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42" y="1152"/>
                        <a:ext cx="10" cy="24"/>
                      </a:xfrm>
                      <a:custGeom>
                        <a:avLst/>
                        <a:gdLst>
                          <a:gd name="T0" fmla="*/ 0 w 60"/>
                          <a:gd name="T1" fmla="*/ 0 h 169"/>
                          <a:gd name="T2" fmla="*/ 0 w 60"/>
                          <a:gd name="T3" fmla="*/ 0 h 169"/>
                          <a:gd name="T4" fmla="*/ 0 w 60"/>
                          <a:gd name="T5" fmla="*/ 0 h 169"/>
                          <a:gd name="T6" fmla="*/ 0 w 60"/>
                          <a:gd name="T7" fmla="*/ 0 h 169"/>
                          <a:gd name="T8" fmla="*/ 0 w 60"/>
                          <a:gd name="T9" fmla="*/ 0 h 169"/>
                          <a:gd name="T10" fmla="*/ 0 w 60"/>
                          <a:gd name="T11" fmla="*/ 0 h 169"/>
                          <a:gd name="T12" fmla="*/ 0 w 60"/>
                          <a:gd name="T13" fmla="*/ 0 h 169"/>
                          <a:gd name="T14" fmla="*/ 0 w 60"/>
                          <a:gd name="T15" fmla="*/ 0 h 169"/>
                          <a:gd name="T16" fmla="*/ 0 w 60"/>
                          <a:gd name="T17" fmla="*/ 0 h 169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60"/>
                          <a:gd name="T28" fmla="*/ 0 h 169"/>
                          <a:gd name="T29" fmla="*/ 60 w 60"/>
                          <a:gd name="T30" fmla="*/ 169 h 169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60" h="169">
                            <a:moveTo>
                              <a:pt x="13" y="0"/>
                            </a:moveTo>
                            <a:lnTo>
                              <a:pt x="0" y="36"/>
                            </a:lnTo>
                            <a:lnTo>
                              <a:pt x="0" y="101"/>
                            </a:lnTo>
                            <a:lnTo>
                              <a:pt x="9" y="153"/>
                            </a:lnTo>
                            <a:lnTo>
                              <a:pt x="60" y="169"/>
                            </a:lnTo>
                            <a:lnTo>
                              <a:pt x="39" y="117"/>
                            </a:lnTo>
                            <a:lnTo>
                              <a:pt x="39" y="62"/>
                            </a:lnTo>
                            <a:lnTo>
                              <a:pt x="51" y="13"/>
                            </a:lnTo>
                            <a:lnTo>
                              <a:pt x="13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 sz="2400">
                          <a:latin typeface="Calibri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202" name="AutoShape 49"/>
                  <p:cNvSpPr>
                    <a:spLocks noChangeArrowheads="1"/>
                  </p:cNvSpPr>
                  <p:nvPr/>
                </p:nvSpPr>
                <p:spPr bwMode="auto">
                  <a:xfrm rot="-550120">
                    <a:off x="3742" y="2069"/>
                    <a:ext cx="233" cy="22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203" name="Freeform 32"/>
                  <p:cNvSpPr>
                    <a:spLocks/>
                  </p:cNvSpPr>
                  <p:nvPr/>
                </p:nvSpPr>
                <p:spPr bwMode="auto">
                  <a:xfrm rot="-1485850">
                    <a:off x="3833" y="1979"/>
                    <a:ext cx="403" cy="289"/>
                  </a:xfrm>
                  <a:custGeom>
                    <a:avLst/>
                    <a:gdLst>
                      <a:gd name="T0" fmla="*/ 2 w 491"/>
                      <a:gd name="T1" fmla="*/ 1 h 412"/>
                      <a:gd name="T2" fmla="*/ 2 w 491"/>
                      <a:gd name="T3" fmla="*/ 1 h 412"/>
                      <a:gd name="T4" fmla="*/ 2 w 491"/>
                      <a:gd name="T5" fmla="*/ 1 h 412"/>
                      <a:gd name="T6" fmla="*/ 2 w 491"/>
                      <a:gd name="T7" fmla="*/ 0 h 412"/>
                      <a:gd name="T8" fmla="*/ 2 w 491"/>
                      <a:gd name="T9" fmla="*/ 0 h 412"/>
                      <a:gd name="T10" fmla="*/ 2 w 491"/>
                      <a:gd name="T11" fmla="*/ 1 h 412"/>
                      <a:gd name="T12" fmla="*/ 2 w 491"/>
                      <a:gd name="T13" fmla="*/ 1 h 412"/>
                      <a:gd name="T14" fmla="*/ 2 w 491"/>
                      <a:gd name="T15" fmla="*/ 1 h 412"/>
                      <a:gd name="T16" fmla="*/ 2 w 491"/>
                      <a:gd name="T17" fmla="*/ 1 h 412"/>
                      <a:gd name="T18" fmla="*/ 2 w 491"/>
                      <a:gd name="T19" fmla="*/ 1 h 412"/>
                      <a:gd name="T20" fmla="*/ 2 w 491"/>
                      <a:gd name="T21" fmla="*/ 1 h 412"/>
                      <a:gd name="T22" fmla="*/ 2 w 491"/>
                      <a:gd name="T23" fmla="*/ 1 h 412"/>
                      <a:gd name="T24" fmla="*/ 2 w 491"/>
                      <a:gd name="T25" fmla="*/ 1 h 412"/>
                      <a:gd name="T26" fmla="*/ 2 w 491"/>
                      <a:gd name="T27" fmla="*/ 1 h 412"/>
                      <a:gd name="T28" fmla="*/ 2 w 491"/>
                      <a:gd name="T29" fmla="*/ 1 h 412"/>
                      <a:gd name="T30" fmla="*/ 2 w 491"/>
                      <a:gd name="T31" fmla="*/ 1 h 412"/>
                      <a:gd name="T32" fmla="*/ 2 w 491"/>
                      <a:gd name="T33" fmla="*/ 1 h 412"/>
                      <a:gd name="T34" fmla="*/ 2 w 491"/>
                      <a:gd name="T35" fmla="*/ 1 h 412"/>
                      <a:gd name="T36" fmla="*/ 2 w 491"/>
                      <a:gd name="T37" fmla="*/ 1 h 412"/>
                      <a:gd name="T38" fmla="*/ 0 w 491"/>
                      <a:gd name="T39" fmla="*/ 1 h 412"/>
                      <a:gd name="T40" fmla="*/ 0 w 491"/>
                      <a:gd name="T41" fmla="*/ 1 h 412"/>
                      <a:gd name="T42" fmla="*/ 2 w 491"/>
                      <a:gd name="T43" fmla="*/ 1 h 412"/>
                      <a:gd name="T44" fmla="*/ 2 w 491"/>
                      <a:gd name="T45" fmla="*/ 1 h 412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491"/>
                      <a:gd name="T70" fmla="*/ 0 h 412"/>
                      <a:gd name="T71" fmla="*/ 491 w 491"/>
                      <a:gd name="T72" fmla="*/ 412 h 412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491" h="412">
                        <a:moveTo>
                          <a:pt x="170" y="99"/>
                        </a:moveTo>
                        <a:lnTo>
                          <a:pt x="195" y="43"/>
                        </a:lnTo>
                        <a:lnTo>
                          <a:pt x="264" y="7"/>
                        </a:lnTo>
                        <a:lnTo>
                          <a:pt x="312" y="0"/>
                        </a:lnTo>
                        <a:lnTo>
                          <a:pt x="364" y="0"/>
                        </a:lnTo>
                        <a:lnTo>
                          <a:pt x="452" y="31"/>
                        </a:lnTo>
                        <a:lnTo>
                          <a:pt x="491" y="112"/>
                        </a:lnTo>
                        <a:lnTo>
                          <a:pt x="472" y="219"/>
                        </a:lnTo>
                        <a:lnTo>
                          <a:pt x="410" y="312"/>
                        </a:lnTo>
                        <a:lnTo>
                          <a:pt x="345" y="376"/>
                        </a:lnTo>
                        <a:lnTo>
                          <a:pt x="276" y="403"/>
                        </a:lnTo>
                        <a:lnTo>
                          <a:pt x="224" y="412"/>
                        </a:lnTo>
                        <a:lnTo>
                          <a:pt x="170" y="396"/>
                        </a:lnTo>
                        <a:lnTo>
                          <a:pt x="128" y="352"/>
                        </a:lnTo>
                        <a:lnTo>
                          <a:pt x="108" y="297"/>
                        </a:lnTo>
                        <a:lnTo>
                          <a:pt x="111" y="237"/>
                        </a:lnTo>
                        <a:lnTo>
                          <a:pt x="131" y="166"/>
                        </a:lnTo>
                        <a:lnTo>
                          <a:pt x="140" y="153"/>
                        </a:lnTo>
                        <a:lnTo>
                          <a:pt x="13" y="76"/>
                        </a:lnTo>
                        <a:lnTo>
                          <a:pt x="0" y="58"/>
                        </a:lnTo>
                        <a:lnTo>
                          <a:pt x="0" y="35"/>
                        </a:lnTo>
                        <a:lnTo>
                          <a:pt x="30" y="22"/>
                        </a:lnTo>
                        <a:lnTo>
                          <a:pt x="170" y="9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86" name="Group 55"/>
                <p:cNvGrpSpPr>
                  <a:grpSpLocks/>
                </p:cNvGrpSpPr>
                <p:nvPr/>
              </p:nvGrpSpPr>
              <p:grpSpPr bwMode="auto">
                <a:xfrm flipH="1">
                  <a:off x="4523548" y="2818793"/>
                  <a:ext cx="280248" cy="468277"/>
                  <a:chOff x="4155" y="1217"/>
                  <a:chExt cx="453" cy="715"/>
                </a:xfrm>
              </p:grpSpPr>
              <p:sp>
                <p:nvSpPr>
                  <p:cNvPr id="190" name="Freeform 56"/>
                  <p:cNvSpPr>
                    <a:spLocks/>
                  </p:cNvSpPr>
                  <p:nvPr/>
                </p:nvSpPr>
                <p:spPr bwMode="auto">
                  <a:xfrm>
                    <a:off x="4353" y="1455"/>
                    <a:ext cx="106" cy="253"/>
                  </a:xfrm>
                  <a:custGeom>
                    <a:avLst/>
                    <a:gdLst>
                      <a:gd name="T0" fmla="*/ 0 w 317"/>
                      <a:gd name="T1" fmla="*/ 0 h 758"/>
                      <a:gd name="T2" fmla="*/ 0 w 317"/>
                      <a:gd name="T3" fmla="*/ 0 h 758"/>
                      <a:gd name="T4" fmla="*/ 0 w 317"/>
                      <a:gd name="T5" fmla="*/ 0 h 758"/>
                      <a:gd name="T6" fmla="*/ 0 w 317"/>
                      <a:gd name="T7" fmla="*/ 0 h 758"/>
                      <a:gd name="T8" fmla="*/ 0 w 317"/>
                      <a:gd name="T9" fmla="*/ 0 h 758"/>
                      <a:gd name="T10" fmla="*/ 0 w 317"/>
                      <a:gd name="T11" fmla="*/ 0 h 758"/>
                      <a:gd name="T12" fmla="*/ 0 w 317"/>
                      <a:gd name="T13" fmla="*/ 0 h 758"/>
                      <a:gd name="T14" fmla="*/ 0 w 317"/>
                      <a:gd name="T15" fmla="*/ 0 h 758"/>
                      <a:gd name="T16" fmla="*/ 0 w 317"/>
                      <a:gd name="T17" fmla="*/ 0 h 758"/>
                      <a:gd name="T18" fmla="*/ 0 w 317"/>
                      <a:gd name="T19" fmla="*/ 0 h 758"/>
                      <a:gd name="T20" fmla="*/ 0 w 317"/>
                      <a:gd name="T21" fmla="*/ 0 h 758"/>
                      <a:gd name="T22" fmla="*/ 0 w 317"/>
                      <a:gd name="T23" fmla="*/ 0 h 758"/>
                      <a:gd name="T24" fmla="*/ 0 w 317"/>
                      <a:gd name="T25" fmla="*/ 0 h 758"/>
                      <a:gd name="T26" fmla="*/ 0 w 317"/>
                      <a:gd name="T27" fmla="*/ 0 h 758"/>
                      <a:gd name="T28" fmla="*/ 0 w 317"/>
                      <a:gd name="T29" fmla="*/ 0 h 758"/>
                      <a:gd name="T30" fmla="*/ 0 w 317"/>
                      <a:gd name="T31" fmla="*/ 0 h 758"/>
                      <a:gd name="T32" fmla="*/ 0 w 317"/>
                      <a:gd name="T33" fmla="*/ 0 h 758"/>
                      <a:gd name="T34" fmla="*/ 0 w 317"/>
                      <a:gd name="T35" fmla="*/ 0 h 758"/>
                      <a:gd name="T36" fmla="*/ 0 w 317"/>
                      <a:gd name="T37" fmla="*/ 0 h 758"/>
                      <a:gd name="T38" fmla="*/ 0 w 317"/>
                      <a:gd name="T39" fmla="*/ 0 h 758"/>
                      <a:gd name="T40" fmla="*/ 0 w 317"/>
                      <a:gd name="T41" fmla="*/ 0 h 758"/>
                      <a:gd name="T42" fmla="*/ 0 w 317"/>
                      <a:gd name="T43" fmla="*/ 0 h 758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317"/>
                      <a:gd name="T67" fmla="*/ 0 h 758"/>
                      <a:gd name="T68" fmla="*/ 317 w 317"/>
                      <a:gd name="T69" fmla="*/ 758 h 758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317" h="758">
                        <a:moveTo>
                          <a:pt x="75" y="61"/>
                        </a:moveTo>
                        <a:lnTo>
                          <a:pt x="109" y="16"/>
                        </a:lnTo>
                        <a:lnTo>
                          <a:pt x="174" y="0"/>
                        </a:lnTo>
                        <a:lnTo>
                          <a:pt x="229" y="16"/>
                        </a:lnTo>
                        <a:lnTo>
                          <a:pt x="260" y="41"/>
                        </a:lnTo>
                        <a:lnTo>
                          <a:pt x="285" y="90"/>
                        </a:lnTo>
                        <a:lnTo>
                          <a:pt x="307" y="178"/>
                        </a:lnTo>
                        <a:lnTo>
                          <a:pt x="317" y="273"/>
                        </a:lnTo>
                        <a:lnTo>
                          <a:pt x="317" y="444"/>
                        </a:lnTo>
                        <a:lnTo>
                          <a:pt x="285" y="592"/>
                        </a:lnTo>
                        <a:lnTo>
                          <a:pt x="239" y="676"/>
                        </a:lnTo>
                        <a:lnTo>
                          <a:pt x="192" y="724"/>
                        </a:lnTo>
                        <a:lnTo>
                          <a:pt x="140" y="758"/>
                        </a:lnTo>
                        <a:lnTo>
                          <a:pt x="66" y="754"/>
                        </a:lnTo>
                        <a:lnTo>
                          <a:pt x="7" y="703"/>
                        </a:lnTo>
                        <a:lnTo>
                          <a:pt x="0" y="643"/>
                        </a:lnTo>
                        <a:lnTo>
                          <a:pt x="29" y="552"/>
                        </a:lnTo>
                        <a:lnTo>
                          <a:pt x="54" y="451"/>
                        </a:lnTo>
                        <a:lnTo>
                          <a:pt x="63" y="320"/>
                        </a:lnTo>
                        <a:lnTo>
                          <a:pt x="48" y="209"/>
                        </a:lnTo>
                        <a:lnTo>
                          <a:pt x="48" y="127"/>
                        </a:lnTo>
                        <a:lnTo>
                          <a:pt x="75" y="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191" name="Freeform 57"/>
                  <p:cNvSpPr>
                    <a:spLocks/>
                  </p:cNvSpPr>
                  <p:nvPr/>
                </p:nvSpPr>
                <p:spPr bwMode="auto">
                  <a:xfrm>
                    <a:off x="4394" y="1680"/>
                    <a:ext cx="121" cy="248"/>
                  </a:xfrm>
                  <a:custGeom>
                    <a:avLst/>
                    <a:gdLst>
                      <a:gd name="T0" fmla="*/ 0 w 361"/>
                      <a:gd name="T1" fmla="*/ 0 h 746"/>
                      <a:gd name="T2" fmla="*/ 0 w 361"/>
                      <a:gd name="T3" fmla="*/ 0 h 746"/>
                      <a:gd name="T4" fmla="*/ 0 w 361"/>
                      <a:gd name="T5" fmla="*/ 0 h 746"/>
                      <a:gd name="T6" fmla="*/ 0 w 361"/>
                      <a:gd name="T7" fmla="*/ 0 h 746"/>
                      <a:gd name="T8" fmla="*/ 0 w 361"/>
                      <a:gd name="T9" fmla="*/ 0 h 746"/>
                      <a:gd name="T10" fmla="*/ 0 w 361"/>
                      <a:gd name="T11" fmla="*/ 0 h 746"/>
                      <a:gd name="T12" fmla="*/ 0 w 361"/>
                      <a:gd name="T13" fmla="*/ 0 h 746"/>
                      <a:gd name="T14" fmla="*/ 0 w 361"/>
                      <a:gd name="T15" fmla="*/ 0 h 746"/>
                      <a:gd name="T16" fmla="*/ 0 w 361"/>
                      <a:gd name="T17" fmla="*/ 0 h 746"/>
                      <a:gd name="T18" fmla="*/ 0 w 361"/>
                      <a:gd name="T19" fmla="*/ 0 h 746"/>
                      <a:gd name="T20" fmla="*/ 0 w 361"/>
                      <a:gd name="T21" fmla="*/ 0 h 746"/>
                      <a:gd name="T22" fmla="*/ 0 w 361"/>
                      <a:gd name="T23" fmla="*/ 0 h 746"/>
                      <a:gd name="T24" fmla="*/ 0 w 361"/>
                      <a:gd name="T25" fmla="*/ 0 h 746"/>
                      <a:gd name="T26" fmla="*/ 0 w 361"/>
                      <a:gd name="T27" fmla="*/ 0 h 746"/>
                      <a:gd name="T28" fmla="*/ 0 w 361"/>
                      <a:gd name="T29" fmla="*/ 0 h 746"/>
                      <a:gd name="T30" fmla="*/ 0 w 361"/>
                      <a:gd name="T31" fmla="*/ 0 h 746"/>
                      <a:gd name="T32" fmla="*/ 0 w 361"/>
                      <a:gd name="T33" fmla="*/ 0 h 746"/>
                      <a:gd name="T34" fmla="*/ 0 w 361"/>
                      <a:gd name="T35" fmla="*/ 0 h 746"/>
                      <a:gd name="T36" fmla="*/ 0 w 361"/>
                      <a:gd name="T37" fmla="*/ 0 h 746"/>
                      <a:gd name="T38" fmla="*/ 0 w 361"/>
                      <a:gd name="T39" fmla="*/ 0 h 746"/>
                      <a:gd name="T40" fmla="*/ 0 w 361"/>
                      <a:gd name="T41" fmla="*/ 0 h 746"/>
                      <a:gd name="T42" fmla="*/ 0 w 361"/>
                      <a:gd name="T43" fmla="*/ 0 h 746"/>
                      <a:gd name="T44" fmla="*/ 0 w 361"/>
                      <a:gd name="T45" fmla="*/ 0 h 746"/>
                      <a:gd name="T46" fmla="*/ 0 w 361"/>
                      <a:gd name="T47" fmla="*/ 0 h 746"/>
                      <a:gd name="T48" fmla="*/ 0 w 361"/>
                      <a:gd name="T49" fmla="*/ 0 h 746"/>
                      <a:gd name="T50" fmla="*/ 0 w 361"/>
                      <a:gd name="T51" fmla="*/ 0 h 746"/>
                      <a:gd name="T52" fmla="*/ 0 w 361"/>
                      <a:gd name="T53" fmla="*/ 0 h 746"/>
                      <a:gd name="T54" fmla="*/ 0 w 361"/>
                      <a:gd name="T55" fmla="*/ 0 h 746"/>
                      <a:gd name="T56" fmla="*/ 0 w 361"/>
                      <a:gd name="T57" fmla="*/ 0 h 746"/>
                      <a:gd name="T58" fmla="*/ 0 w 361"/>
                      <a:gd name="T59" fmla="*/ 0 h 746"/>
                      <a:gd name="T60" fmla="*/ 0 w 361"/>
                      <a:gd name="T61" fmla="*/ 0 h 74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w 361"/>
                      <a:gd name="T94" fmla="*/ 0 h 746"/>
                      <a:gd name="T95" fmla="*/ 361 w 361"/>
                      <a:gd name="T96" fmla="*/ 746 h 746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T93" t="T94" r="T95" b="T96"/>
                    <a:pathLst>
                      <a:path w="361" h="746">
                        <a:moveTo>
                          <a:pt x="120" y="30"/>
                        </a:moveTo>
                        <a:lnTo>
                          <a:pt x="77" y="0"/>
                        </a:lnTo>
                        <a:lnTo>
                          <a:pt x="21" y="0"/>
                        </a:lnTo>
                        <a:lnTo>
                          <a:pt x="0" y="40"/>
                        </a:lnTo>
                        <a:lnTo>
                          <a:pt x="9" y="101"/>
                        </a:lnTo>
                        <a:lnTo>
                          <a:pt x="58" y="160"/>
                        </a:lnTo>
                        <a:lnTo>
                          <a:pt x="160" y="215"/>
                        </a:lnTo>
                        <a:lnTo>
                          <a:pt x="277" y="331"/>
                        </a:lnTo>
                        <a:lnTo>
                          <a:pt x="296" y="381"/>
                        </a:lnTo>
                        <a:lnTo>
                          <a:pt x="286" y="405"/>
                        </a:lnTo>
                        <a:lnTo>
                          <a:pt x="197" y="481"/>
                        </a:lnTo>
                        <a:lnTo>
                          <a:pt x="92" y="573"/>
                        </a:lnTo>
                        <a:lnTo>
                          <a:pt x="67" y="612"/>
                        </a:lnTo>
                        <a:lnTo>
                          <a:pt x="67" y="653"/>
                        </a:lnTo>
                        <a:lnTo>
                          <a:pt x="148" y="696"/>
                        </a:lnTo>
                        <a:lnTo>
                          <a:pt x="271" y="746"/>
                        </a:lnTo>
                        <a:lnTo>
                          <a:pt x="314" y="746"/>
                        </a:lnTo>
                        <a:lnTo>
                          <a:pt x="361" y="713"/>
                        </a:lnTo>
                        <a:lnTo>
                          <a:pt x="361" y="687"/>
                        </a:lnTo>
                        <a:lnTo>
                          <a:pt x="326" y="673"/>
                        </a:lnTo>
                        <a:lnTo>
                          <a:pt x="169" y="653"/>
                        </a:lnTo>
                        <a:lnTo>
                          <a:pt x="111" y="636"/>
                        </a:lnTo>
                        <a:lnTo>
                          <a:pt x="104" y="606"/>
                        </a:lnTo>
                        <a:lnTo>
                          <a:pt x="206" y="522"/>
                        </a:lnTo>
                        <a:lnTo>
                          <a:pt x="317" y="442"/>
                        </a:lnTo>
                        <a:lnTo>
                          <a:pt x="342" y="412"/>
                        </a:lnTo>
                        <a:lnTo>
                          <a:pt x="351" y="371"/>
                        </a:lnTo>
                        <a:lnTo>
                          <a:pt x="342" y="315"/>
                        </a:lnTo>
                        <a:lnTo>
                          <a:pt x="308" y="271"/>
                        </a:lnTo>
                        <a:lnTo>
                          <a:pt x="197" y="124"/>
                        </a:lnTo>
                        <a:lnTo>
                          <a:pt x="120" y="3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192" name="Freeform 58"/>
                  <p:cNvSpPr>
                    <a:spLocks/>
                  </p:cNvSpPr>
                  <p:nvPr/>
                </p:nvSpPr>
                <p:spPr bwMode="auto">
                  <a:xfrm>
                    <a:off x="4236" y="1667"/>
                    <a:ext cx="150" cy="265"/>
                  </a:xfrm>
                  <a:custGeom>
                    <a:avLst/>
                    <a:gdLst>
                      <a:gd name="T0" fmla="*/ 0 w 450"/>
                      <a:gd name="T1" fmla="*/ 0 h 794"/>
                      <a:gd name="T2" fmla="*/ 0 w 450"/>
                      <a:gd name="T3" fmla="*/ 0 h 794"/>
                      <a:gd name="T4" fmla="*/ 0 w 450"/>
                      <a:gd name="T5" fmla="*/ 0 h 794"/>
                      <a:gd name="T6" fmla="*/ 0 w 450"/>
                      <a:gd name="T7" fmla="*/ 0 h 794"/>
                      <a:gd name="T8" fmla="*/ 0 w 450"/>
                      <a:gd name="T9" fmla="*/ 0 h 794"/>
                      <a:gd name="T10" fmla="*/ 0 w 450"/>
                      <a:gd name="T11" fmla="*/ 0 h 794"/>
                      <a:gd name="T12" fmla="*/ 0 w 450"/>
                      <a:gd name="T13" fmla="*/ 0 h 794"/>
                      <a:gd name="T14" fmla="*/ 0 w 450"/>
                      <a:gd name="T15" fmla="*/ 0 h 794"/>
                      <a:gd name="T16" fmla="*/ 0 w 450"/>
                      <a:gd name="T17" fmla="*/ 0 h 794"/>
                      <a:gd name="T18" fmla="*/ 0 w 450"/>
                      <a:gd name="T19" fmla="*/ 0 h 794"/>
                      <a:gd name="T20" fmla="*/ 0 w 450"/>
                      <a:gd name="T21" fmla="*/ 0 h 794"/>
                      <a:gd name="T22" fmla="*/ 0 w 450"/>
                      <a:gd name="T23" fmla="*/ 0 h 794"/>
                      <a:gd name="T24" fmla="*/ 0 w 450"/>
                      <a:gd name="T25" fmla="*/ 0 h 794"/>
                      <a:gd name="T26" fmla="*/ 0 w 450"/>
                      <a:gd name="T27" fmla="*/ 0 h 794"/>
                      <a:gd name="T28" fmla="*/ 0 w 450"/>
                      <a:gd name="T29" fmla="*/ 0 h 794"/>
                      <a:gd name="T30" fmla="*/ 0 w 450"/>
                      <a:gd name="T31" fmla="*/ 0 h 794"/>
                      <a:gd name="T32" fmla="*/ 0 w 450"/>
                      <a:gd name="T33" fmla="*/ 0 h 794"/>
                      <a:gd name="T34" fmla="*/ 0 w 450"/>
                      <a:gd name="T35" fmla="*/ 0 h 794"/>
                      <a:gd name="T36" fmla="*/ 0 w 450"/>
                      <a:gd name="T37" fmla="*/ 0 h 794"/>
                      <a:gd name="T38" fmla="*/ 0 w 450"/>
                      <a:gd name="T39" fmla="*/ 0 h 794"/>
                      <a:gd name="T40" fmla="*/ 0 w 450"/>
                      <a:gd name="T41" fmla="*/ 0 h 794"/>
                      <a:gd name="T42" fmla="*/ 0 w 450"/>
                      <a:gd name="T43" fmla="*/ 0 h 794"/>
                      <a:gd name="T44" fmla="*/ 0 w 450"/>
                      <a:gd name="T45" fmla="*/ 0 h 794"/>
                      <a:gd name="T46" fmla="*/ 0 w 450"/>
                      <a:gd name="T47" fmla="*/ 0 h 794"/>
                      <a:gd name="T48" fmla="*/ 0 w 450"/>
                      <a:gd name="T49" fmla="*/ 0 h 794"/>
                      <a:gd name="T50" fmla="*/ 0 w 450"/>
                      <a:gd name="T51" fmla="*/ 0 h 794"/>
                      <a:gd name="T52" fmla="*/ 0 w 450"/>
                      <a:gd name="T53" fmla="*/ 0 h 794"/>
                      <a:gd name="T54" fmla="*/ 0 w 450"/>
                      <a:gd name="T55" fmla="*/ 0 h 794"/>
                      <a:gd name="T56" fmla="*/ 0 w 450"/>
                      <a:gd name="T57" fmla="*/ 0 h 794"/>
                      <a:gd name="T58" fmla="*/ 0 w 450"/>
                      <a:gd name="T59" fmla="*/ 0 h 794"/>
                      <a:gd name="T60" fmla="*/ 0 w 450"/>
                      <a:gd name="T61" fmla="*/ 0 h 794"/>
                      <a:gd name="T62" fmla="*/ 0 w 450"/>
                      <a:gd name="T63" fmla="*/ 0 h 794"/>
                      <a:gd name="T64" fmla="*/ 0 w 450"/>
                      <a:gd name="T65" fmla="*/ 0 h 794"/>
                      <a:gd name="T66" fmla="*/ 0 w 450"/>
                      <a:gd name="T67" fmla="*/ 0 h 794"/>
                      <a:gd name="T68" fmla="*/ 0 w 450"/>
                      <a:gd name="T69" fmla="*/ 0 h 794"/>
                      <a:gd name="T70" fmla="*/ 0 w 450"/>
                      <a:gd name="T71" fmla="*/ 0 h 794"/>
                      <a:gd name="T72" fmla="*/ 0 w 450"/>
                      <a:gd name="T73" fmla="*/ 0 h 794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450"/>
                      <a:gd name="T112" fmla="*/ 0 h 794"/>
                      <a:gd name="T113" fmla="*/ 450 w 450"/>
                      <a:gd name="T114" fmla="*/ 794 h 794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450" h="794">
                        <a:moveTo>
                          <a:pt x="244" y="107"/>
                        </a:moveTo>
                        <a:lnTo>
                          <a:pt x="316" y="39"/>
                        </a:lnTo>
                        <a:lnTo>
                          <a:pt x="384" y="0"/>
                        </a:lnTo>
                        <a:lnTo>
                          <a:pt x="427" y="6"/>
                        </a:lnTo>
                        <a:lnTo>
                          <a:pt x="450" y="39"/>
                        </a:lnTo>
                        <a:lnTo>
                          <a:pt x="450" y="76"/>
                        </a:lnTo>
                        <a:lnTo>
                          <a:pt x="436" y="117"/>
                        </a:lnTo>
                        <a:lnTo>
                          <a:pt x="390" y="140"/>
                        </a:lnTo>
                        <a:lnTo>
                          <a:pt x="297" y="197"/>
                        </a:lnTo>
                        <a:lnTo>
                          <a:pt x="241" y="268"/>
                        </a:lnTo>
                        <a:lnTo>
                          <a:pt x="204" y="352"/>
                        </a:lnTo>
                        <a:lnTo>
                          <a:pt x="195" y="401"/>
                        </a:lnTo>
                        <a:lnTo>
                          <a:pt x="244" y="462"/>
                        </a:lnTo>
                        <a:lnTo>
                          <a:pt x="297" y="549"/>
                        </a:lnTo>
                        <a:lnTo>
                          <a:pt x="335" y="630"/>
                        </a:lnTo>
                        <a:lnTo>
                          <a:pt x="344" y="680"/>
                        </a:lnTo>
                        <a:lnTo>
                          <a:pt x="344" y="710"/>
                        </a:lnTo>
                        <a:lnTo>
                          <a:pt x="319" y="730"/>
                        </a:lnTo>
                        <a:lnTo>
                          <a:pt x="241" y="733"/>
                        </a:lnTo>
                        <a:lnTo>
                          <a:pt x="123" y="763"/>
                        </a:lnTo>
                        <a:lnTo>
                          <a:pt x="101" y="790"/>
                        </a:lnTo>
                        <a:lnTo>
                          <a:pt x="83" y="794"/>
                        </a:lnTo>
                        <a:lnTo>
                          <a:pt x="0" y="763"/>
                        </a:lnTo>
                        <a:lnTo>
                          <a:pt x="0" y="733"/>
                        </a:lnTo>
                        <a:lnTo>
                          <a:pt x="37" y="710"/>
                        </a:lnTo>
                        <a:lnTo>
                          <a:pt x="186" y="680"/>
                        </a:lnTo>
                        <a:lnTo>
                          <a:pt x="263" y="690"/>
                        </a:lnTo>
                        <a:lnTo>
                          <a:pt x="301" y="690"/>
                        </a:lnTo>
                        <a:lnTo>
                          <a:pt x="310" y="673"/>
                        </a:lnTo>
                        <a:lnTo>
                          <a:pt x="278" y="599"/>
                        </a:lnTo>
                        <a:lnTo>
                          <a:pt x="213" y="502"/>
                        </a:lnTo>
                        <a:lnTo>
                          <a:pt x="167" y="432"/>
                        </a:lnTo>
                        <a:lnTo>
                          <a:pt x="149" y="391"/>
                        </a:lnTo>
                        <a:lnTo>
                          <a:pt x="149" y="331"/>
                        </a:lnTo>
                        <a:lnTo>
                          <a:pt x="180" y="231"/>
                        </a:lnTo>
                        <a:lnTo>
                          <a:pt x="207" y="168"/>
                        </a:lnTo>
                        <a:lnTo>
                          <a:pt x="244" y="10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193" name="Freeform 59"/>
                  <p:cNvSpPr>
                    <a:spLocks/>
                  </p:cNvSpPr>
                  <p:nvPr/>
                </p:nvSpPr>
                <p:spPr bwMode="auto">
                  <a:xfrm>
                    <a:off x="4155" y="1455"/>
                    <a:ext cx="203" cy="198"/>
                  </a:xfrm>
                  <a:custGeom>
                    <a:avLst/>
                    <a:gdLst>
                      <a:gd name="T0" fmla="*/ 0 w 609"/>
                      <a:gd name="T1" fmla="*/ 0 h 594"/>
                      <a:gd name="T2" fmla="*/ 0 w 609"/>
                      <a:gd name="T3" fmla="*/ 0 h 594"/>
                      <a:gd name="T4" fmla="*/ 0 w 609"/>
                      <a:gd name="T5" fmla="*/ 0 h 594"/>
                      <a:gd name="T6" fmla="*/ 0 w 609"/>
                      <a:gd name="T7" fmla="*/ 0 h 594"/>
                      <a:gd name="T8" fmla="*/ 0 w 609"/>
                      <a:gd name="T9" fmla="*/ 0 h 594"/>
                      <a:gd name="T10" fmla="*/ 0 w 609"/>
                      <a:gd name="T11" fmla="*/ 0 h 594"/>
                      <a:gd name="T12" fmla="*/ 0 w 609"/>
                      <a:gd name="T13" fmla="*/ 0 h 594"/>
                      <a:gd name="T14" fmla="*/ 0 w 609"/>
                      <a:gd name="T15" fmla="*/ 0 h 594"/>
                      <a:gd name="T16" fmla="*/ 0 w 609"/>
                      <a:gd name="T17" fmla="*/ 0 h 594"/>
                      <a:gd name="T18" fmla="*/ 0 w 609"/>
                      <a:gd name="T19" fmla="*/ 0 h 594"/>
                      <a:gd name="T20" fmla="*/ 0 w 609"/>
                      <a:gd name="T21" fmla="*/ 0 h 594"/>
                      <a:gd name="T22" fmla="*/ 0 w 609"/>
                      <a:gd name="T23" fmla="*/ 0 h 594"/>
                      <a:gd name="T24" fmla="*/ 0 w 609"/>
                      <a:gd name="T25" fmla="*/ 0 h 594"/>
                      <a:gd name="T26" fmla="*/ 0 w 609"/>
                      <a:gd name="T27" fmla="*/ 0 h 594"/>
                      <a:gd name="T28" fmla="*/ 0 w 609"/>
                      <a:gd name="T29" fmla="*/ 0 h 594"/>
                      <a:gd name="T30" fmla="*/ 0 w 609"/>
                      <a:gd name="T31" fmla="*/ 0 h 594"/>
                      <a:gd name="T32" fmla="*/ 0 w 609"/>
                      <a:gd name="T33" fmla="*/ 0 h 594"/>
                      <a:gd name="T34" fmla="*/ 0 w 609"/>
                      <a:gd name="T35" fmla="*/ 0 h 594"/>
                      <a:gd name="T36" fmla="*/ 0 w 609"/>
                      <a:gd name="T37" fmla="*/ 0 h 594"/>
                      <a:gd name="T38" fmla="*/ 0 w 609"/>
                      <a:gd name="T39" fmla="*/ 0 h 594"/>
                      <a:gd name="T40" fmla="*/ 0 w 609"/>
                      <a:gd name="T41" fmla="*/ 0 h 594"/>
                      <a:gd name="T42" fmla="*/ 0 w 609"/>
                      <a:gd name="T43" fmla="*/ 0 h 594"/>
                      <a:gd name="T44" fmla="*/ 0 w 609"/>
                      <a:gd name="T45" fmla="*/ 0 h 594"/>
                      <a:gd name="T46" fmla="*/ 0 w 609"/>
                      <a:gd name="T47" fmla="*/ 0 h 594"/>
                      <a:gd name="T48" fmla="*/ 0 w 609"/>
                      <a:gd name="T49" fmla="*/ 0 h 594"/>
                      <a:gd name="T50" fmla="*/ 0 w 609"/>
                      <a:gd name="T51" fmla="*/ 0 h 594"/>
                      <a:gd name="T52" fmla="*/ 0 w 609"/>
                      <a:gd name="T53" fmla="*/ 0 h 594"/>
                      <a:gd name="T54" fmla="*/ 0 w 609"/>
                      <a:gd name="T55" fmla="*/ 0 h 594"/>
                      <a:gd name="T56" fmla="*/ 0 w 609"/>
                      <a:gd name="T57" fmla="*/ 0 h 594"/>
                      <a:gd name="T58" fmla="*/ 0 w 609"/>
                      <a:gd name="T59" fmla="*/ 0 h 594"/>
                      <a:gd name="T60" fmla="*/ 0 w 609"/>
                      <a:gd name="T61" fmla="*/ 0 h 594"/>
                      <a:gd name="T62" fmla="*/ 0 w 609"/>
                      <a:gd name="T63" fmla="*/ 0 h 594"/>
                      <a:gd name="T64" fmla="*/ 0 w 609"/>
                      <a:gd name="T65" fmla="*/ 0 h 594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609"/>
                      <a:gd name="T100" fmla="*/ 0 h 594"/>
                      <a:gd name="T101" fmla="*/ 609 w 609"/>
                      <a:gd name="T102" fmla="*/ 594 h 594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609" h="594">
                        <a:moveTo>
                          <a:pt x="365" y="594"/>
                        </a:moveTo>
                        <a:lnTo>
                          <a:pt x="403" y="589"/>
                        </a:lnTo>
                        <a:lnTo>
                          <a:pt x="414" y="555"/>
                        </a:lnTo>
                        <a:lnTo>
                          <a:pt x="425" y="435"/>
                        </a:lnTo>
                        <a:lnTo>
                          <a:pt x="481" y="294"/>
                        </a:lnTo>
                        <a:lnTo>
                          <a:pt x="540" y="230"/>
                        </a:lnTo>
                        <a:lnTo>
                          <a:pt x="609" y="164"/>
                        </a:lnTo>
                        <a:lnTo>
                          <a:pt x="602" y="117"/>
                        </a:lnTo>
                        <a:lnTo>
                          <a:pt x="561" y="92"/>
                        </a:lnTo>
                        <a:lnTo>
                          <a:pt x="510" y="117"/>
                        </a:lnTo>
                        <a:lnTo>
                          <a:pt x="453" y="185"/>
                        </a:lnTo>
                        <a:lnTo>
                          <a:pt x="401" y="333"/>
                        </a:lnTo>
                        <a:lnTo>
                          <a:pt x="378" y="448"/>
                        </a:lnTo>
                        <a:lnTo>
                          <a:pt x="363" y="508"/>
                        </a:lnTo>
                        <a:lnTo>
                          <a:pt x="320" y="486"/>
                        </a:lnTo>
                        <a:lnTo>
                          <a:pt x="271" y="387"/>
                        </a:lnTo>
                        <a:lnTo>
                          <a:pt x="231" y="250"/>
                        </a:lnTo>
                        <a:lnTo>
                          <a:pt x="239" y="188"/>
                        </a:lnTo>
                        <a:lnTo>
                          <a:pt x="261" y="123"/>
                        </a:lnTo>
                        <a:lnTo>
                          <a:pt x="270" y="75"/>
                        </a:lnTo>
                        <a:lnTo>
                          <a:pt x="172" y="72"/>
                        </a:lnTo>
                        <a:lnTo>
                          <a:pt x="73" y="52"/>
                        </a:lnTo>
                        <a:lnTo>
                          <a:pt x="27" y="0"/>
                        </a:lnTo>
                        <a:lnTo>
                          <a:pt x="0" y="25"/>
                        </a:lnTo>
                        <a:lnTo>
                          <a:pt x="36" y="114"/>
                        </a:lnTo>
                        <a:lnTo>
                          <a:pt x="115" y="124"/>
                        </a:lnTo>
                        <a:lnTo>
                          <a:pt x="200" y="134"/>
                        </a:lnTo>
                        <a:lnTo>
                          <a:pt x="203" y="212"/>
                        </a:lnTo>
                        <a:lnTo>
                          <a:pt x="211" y="302"/>
                        </a:lnTo>
                        <a:lnTo>
                          <a:pt x="240" y="403"/>
                        </a:lnTo>
                        <a:lnTo>
                          <a:pt x="276" y="503"/>
                        </a:lnTo>
                        <a:lnTo>
                          <a:pt x="330" y="570"/>
                        </a:lnTo>
                        <a:lnTo>
                          <a:pt x="365" y="5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194" name="Freeform 60"/>
                  <p:cNvSpPr>
                    <a:spLocks/>
                  </p:cNvSpPr>
                  <p:nvPr/>
                </p:nvSpPr>
                <p:spPr bwMode="auto">
                  <a:xfrm>
                    <a:off x="4458" y="1217"/>
                    <a:ext cx="150" cy="268"/>
                  </a:xfrm>
                  <a:custGeom>
                    <a:avLst/>
                    <a:gdLst>
                      <a:gd name="T0" fmla="*/ 0 w 448"/>
                      <a:gd name="T1" fmla="*/ 0 h 802"/>
                      <a:gd name="T2" fmla="*/ 0 w 448"/>
                      <a:gd name="T3" fmla="*/ 0 h 802"/>
                      <a:gd name="T4" fmla="*/ 0 w 448"/>
                      <a:gd name="T5" fmla="*/ 0 h 802"/>
                      <a:gd name="T6" fmla="*/ 0 w 448"/>
                      <a:gd name="T7" fmla="*/ 0 h 802"/>
                      <a:gd name="T8" fmla="*/ 0 w 448"/>
                      <a:gd name="T9" fmla="*/ 0 h 802"/>
                      <a:gd name="T10" fmla="*/ 0 w 448"/>
                      <a:gd name="T11" fmla="*/ 0 h 802"/>
                      <a:gd name="T12" fmla="*/ 0 w 448"/>
                      <a:gd name="T13" fmla="*/ 0 h 802"/>
                      <a:gd name="T14" fmla="*/ 0 w 448"/>
                      <a:gd name="T15" fmla="*/ 0 h 802"/>
                      <a:gd name="T16" fmla="*/ 0 w 448"/>
                      <a:gd name="T17" fmla="*/ 0 h 802"/>
                      <a:gd name="T18" fmla="*/ 0 w 448"/>
                      <a:gd name="T19" fmla="*/ 0 h 802"/>
                      <a:gd name="T20" fmla="*/ 0 w 448"/>
                      <a:gd name="T21" fmla="*/ 0 h 802"/>
                      <a:gd name="T22" fmla="*/ 0 w 448"/>
                      <a:gd name="T23" fmla="*/ 0 h 802"/>
                      <a:gd name="T24" fmla="*/ 0 w 448"/>
                      <a:gd name="T25" fmla="*/ 0 h 802"/>
                      <a:gd name="T26" fmla="*/ 0 w 448"/>
                      <a:gd name="T27" fmla="*/ 0 h 802"/>
                      <a:gd name="T28" fmla="*/ 0 w 448"/>
                      <a:gd name="T29" fmla="*/ 0 h 802"/>
                      <a:gd name="T30" fmla="*/ 0 w 448"/>
                      <a:gd name="T31" fmla="*/ 0 h 802"/>
                      <a:gd name="T32" fmla="*/ 0 w 448"/>
                      <a:gd name="T33" fmla="*/ 0 h 802"/>
                      <a:gd name="T34" fmla="*/ 0 w 448"/>
                      <a:gd name="T35" fmla="*/ 0 h 802"/>
                      <a:gd name="T36" fmla="*/ 0 w 448"/>
                      <a:gd name="T37" fmla="*/ 0 h 802"/>
                      <a:gd name="T38" fmla="*/ 0 w 448"/>
                      <a:gd name="T39" fmla="*/ 0 h 802"/>
                      <a:gd name="T40" fmla="*/ 0 w 448"/>
                      <a:gd name="T41" fmla="*/ 0 h 802"/>
                      <a:gd name="T42" fmla="*/ 0 w 448"/>
                      <a:gd name="T43" fmla="*/ 0 h 802"/>
                      <a:gd name="T44" fmla="*/ 0 w 448"/>
                      <a:gd name="T45" fmla="*/ 0 h 802"/>
                      <a:gd name="T46" fmla="*/ 0 w 448"/>
                      <a:gd name="T47" fmla="*/ 0 h 802"/>
                      <a:gd name="T48" fmla="*/ 0 w 448"/>
                      <a:gd name="T49" fmla="*/ 0 h 802"/>
                      <a:gd name="T50" fmla="*/ 0 w 448"/>
                      <a:gd name="T51" fmla="*/ 0 h 802"/>
                      <a:gd name="T52" fmla="*/ 0 w 448"/>
                      <a:gd name="T53" fmla="*/ 0 h 802"/>
                      <a:gd name="T54" fmla="*/ 0 w 448"/>
                      <a:gd name="T55" fmla="*/ 0 h 802"/>
                      <a:gd name="T56" fmla="*/ 0 w 448"/>
                      <a:gd name="T57" fmla="*/ 0 h 802"/>
                      <a:gd name="T58" fmla="*/ 0 w 448"/>
                      <a:gd name="T59" fmla="*/ 0 h 802"/>
                      <a:gd name="T60" fmla="*/ 0 w 448"/>
                      <a:gd name="T61" fmla="*/ 0 h 802"/>
                      <a:gd name="T62" fmla="*/ 0 w 448"/>
                      <a:gd name="T63" fmla="*/ 0 h 802"/>
                      <a:gd name="T64" fmla="*/ 0 w 448"/>
                      <a:gd name="T65" fmla="*/ 0 h 802"/>
                      <a:gd name="T66" fmla="*/ 0 w 448"/>
                      <a:gd name="T67" fmla="*/ 0 h 802"/>
                      <a:gd name="T68" fmla="*/ 0 w 448"/>
                      <a:gd name="T69" fmla="*/ 0 h 802"/>
                      <a:gd name="T70" fmla="*/ 0 w 448"/>
                      <a:gd name="T71" fmla="*/ 0 h 802"/>
                      <a:gd name="T72" fmla="*/ 0 w 448"/>
                      <a:gd name="T73" fmla="*/ 0 h 802"/>
                      <a:gd name="T74" fmla="*/ 0 w 448"/>
                      <a:gd name="T75" fmla="*/ 0 h 802"/>
                      <a:gd name="T76" fmla="*/ 0 w 448"/>
                      <a:gd name="T77" fmla="*/ 0 h 802"/>
                      <a:gd name="T78" fmla="*/ 0 w 448"/>
                      <a:gd name="T79" fmla="*/ 0 h 802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w 448"/>
                      <a:gd name="T121" fmla="*/ 0 h 802"/>
                      <a:gd name="T122" fmla="*/ 448 w 448"/>
                      <a:gd name="T123" fmla="*/ 802 h 802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T120" t="T121" r="T122" b="T123"/>
                    <a:pathLst>
                      <a:path w="448" h="802">
                        <a:moveTo>
                          <a:pt x="0" y="795"/>
                        </a:moveTo>
                        <a:lnTo>
                          <a:pt x="0" y="742"/>
                        </a:lnTo>
                        <a:lnTo>
                          <a:pt x="28" y="701"/>
                        </a:lnTo>
                        <a:lnTo>
                          <a:pt x="149" y="654"/>
                        </a:lnTo>
                        <a:lnTo>
                          <a:pt x="299" y="614"/>
                        </a:lnTo>
                        <a:lnTo>
                          <a:pt x="385" y="591"/>
                        </a:lnTo>
                        <a:lnTo>
                          <a:pt x="396" y="570"/>
                        </a:lnTo>
                        <a:lnTo>
                          <a:pt x="354" y="511"/>
                        </a:lnTo>
                        <a:lnTo>
                          <a:pt x="273" y="423"/>
                        </a:lnTo>
                        <a:lnTo>
                          <a:pt x="190" y="349"/>
                        </a:lnTo>
                        <a:lnTo>
                          <a:pt x="124" y="309"/>
                        </a:lnTo>
                        <a:lnTo>
                          <a:pt x="87" y="268"/>
                        </a:lnTo>
                        <a:lnTo>
                          <a:pt x="84" y="239"/>
                        </a:lnTo>
                        <a:lnTo>
                          <a:pt x="106" y="212"/>
                        </a:lnTo>
                        <a:lnTo>
                          <a:pt x="158" y="198"/>
                        </a:lnTo>
                        <a:lnTo>
                          <a:pt x="224" y="147"/>
                        </a:lnTo>
                        <a:lnTo>
                          <a:pt x="233" y="98"/>
                        </a:lnTo>
                        <a:lnTo>
                          <a:pt x="233" y="27"/>
                        </a:lnTo>
                        <a:lnTo>
                          <a:pt x="227" y="0"/>
                        </a:lnTo>
                        <a:lnTo>
                          <a:pt x="252" y="6"/>
                        </a:lnTo>
                        <a:lnTo>
                          <a:pt x="287" y="67"/>
                        </a:lnTo>
                        <a:lnTo>
                          <a:pt x="299" y="131"/>
                        </a:lnTo>
                        <a:lnTo>
                          <a:pt x="261" y="178"/>
                        </a:lnTo>
                        <a:lnTo>
                          <a:pt x="227" y="192"/>
                        </a:lnTo>
                        <a:lnTo>
                          <a:pt x="161" y="229"/>
                        </a:lnTo>
                        <a:lnTo>
                          <a:pt x="149" y="249"/>
                        </a:lnTo>
                        <a:lnTo>
                          <a:pt x="158" y="268"/>
                        </a:lnTo>
                        <a:lnTo>
                          <a:pt x="218" y="323"/>
                        </a:lnTo>
                        <a:lnTo>
                          <a:pt x="280" y="352"/>
                        </a:lnTo>
                        <a:lnTo>
                          <a:pt x="364" y="429"/>
                        </a:lnTo>
                        <a:lnTo>
                          <a:pt x="420" y="520"/>
                        </a:lnTo>
                        <a:lnTo>
                          <a:pt x="448" y="591"/>
                        </a:lnTo>
                        <a:lnTo>
                          <a:pt x="439" y="614"/>
                        </a:lnTo>
                        <a:lnTo>
                          <a:pt x="420" y="630"/>
                        </a:lnTo>
                        <a:lnTo>
                          <a:pt x="348" y="661"/>
                        </a:lnTo>
                        <a:lnTo>
                          <a:pt x="205" y="712"/>
                        </a:lnTo>
                        <a:lnTo>
                          <a:pt x="115" y="755"/>
                        </a:lnTo>
                        <a:lnTo>
                          <a:pt x="56" y="792"/>
                        </a:lnTo>
                        <a:lnTo>
                          <a:pt x="18" y="802"/>
                        </a:lnTo>
                        <a:lnTo>
                          <a:pt x="0" y="79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195" name="Freeform 61"/>
                  <p:cNvSpPr>
                    <a:spLocks/>
                  </p:cNvSpPr>
                  <p:nvPr/>
                </p:nvSpPr>
                <p:spPr bwMode="auto">
                  <a:xfrm>
                    <a:off x="4312" y="1257"/>
                    <a:ext cx="116" cy="191"/>
                  </a:xfrm>
                  <a:custGeom>
                    <a:avLst/>
                    <a:gdLst>
                      <a:gd name="T0" fmla="*/ 0 w 349"/>
                      <a:gd name="T1" fmla="*/ 0 h 571"/>
                      <a:gd name="T2" fmla="*/ 0 w 349"/>
                      <a:gd name="T3" fmla="*/ 0 h 571"/>
                      <a:gd name="T4" fmla="*/ 0 w 349"/>
                      <a:gd name="T5" fmla="*/ 0 h 571"/>
                      <a:gd name="T6" fmla="*/ 0 w 349"/>
                      <a:gd name="T7" fmla="*/ 0 h 571"/>
                      <a:gd name="T8" fmla="*/ 0 w 349"/>
                      <a:gd name="T9" fmla="*/ 0 h 571"/>
                      <a:gd name="T10" fmla="*/ 0 w 349"/>
                      <a:gd name="T11" fmla="*/ 0 h 571"/>
                      <a:gd name="T12" fmla="*/ 0 w 349"/>
                      <a:gd name="T13" fmla="*/ 0 h 571"/>
                      <a:gd name="T14" fmla="*/ 0 w 349"/>
                      <a:gd name="T15" fmla="*/ 0 h 571"/>
                      <a:gd name="T16" fmla="*/ 0 w 349"/>
                      <a:gd name="T17" fmla="*/ 0 h 571"/>
                      <a:gd name="T18" fmla="*/ 0 w 349"/>
                      <a:gd name="T19" fmla="*/ 0 h 571"/>
                      <a:gd name="T20" fmla="*/ 0 w 349"/>
                      <a:gd name="T21" fmla="*/ 0 h 571"/>
                      <a:gd name="T22" fmla="*/ 0 w 349"/>
                      <a:gd name="T23" fmla="*/ 0 h 571"/>
                      <a:gd name="T24" fmla="*/ 0 w 349"/>
                      <a:gd name="T25" fmla="*/ 0 h 571"/>
                      <a:gd name="T26" fmla="*/ 0 w 349"/>
                      <a:gd name="T27" fmla="*/ 0 h 571"/>
                      <a:gd name="T28" fmla="*/ 0 w 349"/>
                      <a:gd name="T29" fmla="*/ 0 h 571"/>
                      <a:gd name="T30" fmla="*/ 0 w 349"/>
                      <a:gd name="T31" fmla="*/ 0 h 571"/>
                      <a:gd name="T32" fmla="*/ 0 w 349"/>
                      <a:gd name="T33" fmla="*/ 0 h 571"/>
                      <a:gd name="T34" fmla="*/ 0 w 349"/>
                      <a:gd name="T35" fmla="*/ 0 h 571"/>
                      <a:gd name="T36" fmla="*/ 0 w 349"/>
                      <a:gd name="T37" fmla="*/ 0 h 571"/>
                      <a:gd name="T38" fmla="*/ 0 w 349"/>
                      <a:gd name="T39" fmla="*/ 0 h 571"/>
                      <a:gd name="T40" fmla="*/ 0 w 349"/>
                      <a:gd name="T41" fmla="*/ 0 h 571"/>
                      <a:gd name="T42" fmla="*/ 0 w 349"/>
                      <a:gd name="T43" fmla="*/ 0 h 571"/>
                      <a:gd name="T44" fmla="*/ 0 w 349"/>
                      <a:gd name="T45" fmla="*/ 0 h 571"/>
                      <a:gd name="T46" fmla="*/ 0 w 349"/>
                      <a:gd name="T47" fmla="*/ 0 h 571"/>
                      <a:gd name="T48" fmla="*/ 0 w 349"/>
                      <a:gd name="T49" fmla="*/ 0 h 571"/>
                      <a:gd name="T50" fmla="*/ 0 w 349"/>
                      <a:gd name="T51" fmla="*/ 0 h 571"/>
                      <a:gd name="T52" fmla="*/ 0 w 349"/>
                      <a:gd name="T53" fmla="*/ 0 h 571"/>
                      <a:gd name="T54" fmla="*/ 0 w 349"/>
                      <a:gd name="T55" fmla="*/ 0 h 571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349"/>
                      <a:gd name="T85" fmla="*/ 0 h 571"/>
                      <a:gd name="T86" fmla="*/ 349 w 349"/>
                      <a:gd name="T87" fmla="*/ 571 h 571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349" h="571">
                        <a:moveTo>
                          <a:pt x="71" y="463"/>
                        </a:moveTo>
                        <a:lnTo>
                          <a:pt x="111" y="514"/>
                        </a:lnTo>
                        <a:lnTo>
                          <a:pt x="177" y="561"/>
                        </a:lnTo>
                        <a:lnTo>
                          <a:pt x="232" y="571"/>
                        </a:lnTo>
                        <a:lnTo>
                          <a:pt x="274" y="561"/>
                        </a:lnTo>
                        <a:lnTo>
                          <a:pt x="325" y="522"/>
                        </a:lnTo>
                        <a:lnTo>
                          <a:pt x="343" y="440"/>
                        </a:lnTo>
                        <a:lnTo>
                          <a:pt x="349" y="379"/>
                        </a:lnTo>
                        <a:lnTo>
                          <a:pt x="334" y="323"/>
                        </a:lnTo>
                        <a:lnTo>
                          <a:pt x="305" y="252"/>
                        </a:lnTo>
                        <a:lnTo>
                          <a:pt x="278" y="192"/>
                        </a:lnTo>
                        <a:lnTo>
                          <a:pt x="274" y="178"/>
                        </a:lnTo>
                        <a:lnTo>
                          <a:pt x="287" y="108"/>
                        </a:lnTo>
                        <a:lnTo>
                          <a:pt x="325" y="37"/>
                        </a:lnTo>
                        <a:lnTo>
                          <a:pt x="331" y="16"/>
                        </a:lnTo>
                        <a:lnTo>
                          <a:pt x="311" y="0"/>
                        </a:lnTo>
                        <a:lnTo>
                          <a:pt x="287" y="0"/>
                        </a:lnTo>
                        <a:lnTo>
                          <a:pt x="260" y="92"/>
                        </a:lnTo>
                        <a:lnTo>
                          <a:pt x="248" y="151"/>
                        </a:lnTo>
                        <a:lnTo>
                          <a:pt x="214" y="111"/>
                        </a:lnTo>
                        <a:lnTo>
                          <a:pt x="185" y="80"/>
                        </a:lnTo>
                        <a:lnTo>
                          <a:pt x="126" y="57"/>
                        </a:lnTo>
                        <a:lnTo>
                          <a:pt x="83" y="57"/>
                        </a:lnTo>
                        <a:lnTo>
                          <a:pt x="18" y="92"/>
                        </a:lnTo>
                        <a:lnTo>
                          <a:pt x="0" y="188"/>
                        </a:lnTo>
                        <a:lnTo>
                          <a:pt x="15" y="313"/>
                        </a:lnTo>
                        <a:lnTo>
                          <a:pt x="43" y="430"/>
                        </a:lnTo>
                        <a:lnTo>
                          <a:pt x="71" y="46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87" name="Group 62"/>
                <p:cNvGrpSpPr>
                  <a:grpSpLocks/>
                </p:cNvGrpSpPr>
                <p:nvPr/>
              </p:nvGrpSpPr>
              <p:grpSpPr bwMode="auto">
                <a:xfrm flipH="1">
                  <a:off x="4436255" y="2928883"/>
                  <a:ext cx="110262" cy="182577"/>
                  <a:chOff x="2144" y="3421"/>
                  <a:chExt cx="120" cy="216"/>
                </a:xfrm>
              </p:grpSpPr>
              <p:sp>
                <p:nvSpPr>
                  <p:cNvPr id="188" name="Freeform 67"/>
                  <p:cNvSpPr>
                    <a:spLocks/>
                  </p:cNvSpPr>
                  <p:nvPr/>
                </p:nvSpPr>
                <p:spPr bwMode="auto">
                  <a:xfrm>
                    <a:off x="2189" y="3421"/>
                    <a:ext cx="75" cy="198"/>
                  </a:xfrm>
                  <a:custGeom>
                    <a:avLst/>
                    <a:gdLst>
                      <a:gd name="T0" fmla="*/ 0 w 373"/>
                      <a:gd name="T1" fmla="*/ 0 h 992"/>
                      <a:gd name="T2" fmla="*/ 0 w 373"/>
                      <a:gd name="T3" fmla="*/ 0 h 992"/>
                      <a:gd name="T4" fmla="*/ 0 w 373"/>
                      <a:gd name="T5" fmla="*/ 0 h 992"/>
                      <a:gd name="T6" fmla="*/ 0 w 373"/>
                      <a:gd name="T7" fmla="*/ 0 h 992"/>
                      <a:gd name="T8" fmla="*/ 0 w 373"/>
                      <a:gd name="T9" fmla="*/ 0 h 992"/>
                      <a:gd name="T10" fmla="*/ 0 w 373"/>
                      <a:gd name="T11" fmla="*/ 0 h 992"/>
                      <a:gd name="T12" fmla="*/ 0 w 373"/>
                      <a:gd name="T13" fmla="*/ 0 h 992"/>
                      <a:gd name="T14" fmla="*/ 0 w 373"/>
                      <a:gd name="T15" fmla="*/ 0 h 992"/>
                      <a:gd name="T16" fmla="*/ 0 w 373"/>
                      <a:gd name="T17" fmla="*/ 0 h 992"/>
                      <a:gd name="T18" fmla="*/ 0 w 373"/>
                      <a:gd name="T19" fmla="*/ 0 h 992"/>
                      <a:gd name="T20" fmla="*/ 0 w 373"/>
                      <a:gd name="T21" fmla="*/ 0 h 992"/>
                      <a:gd name="T22" fmla="*/ 0 w 373"/>
                      <a:gd name="T23" fmla="*/ 0 h 992"/>
                      <a:gd name="T24" fmla="*/ 0 w 373"/>
                      <a:gd name="T25" fmla="*/ 0 h 992"/>
                      <a:gd name="T26" fmla="*/ 0 w 373"/>
                      <a:gd name="T27" fmla="*/ 0 h 992"/>
                      <a:gd name="T28" fmla="*/ 0 w 373"/>
                      <a:gd name="T29" fmla="*/ 0 h 992"/>
                      <a:gd name="T30" fmla="*/ 0 w 373"/>
                      <a:gd name="T31" fmla="*/ 0 h 992"/>
                      <a:gd name="T32" fmla="*/ 0 w 373"/>
                      <a:gd name="T33" fmla="*/ 0 h 992"/>
                      <a:gd name="T34" fmla="*/ 0 w 373"/>
                      <a:gd name="T35" fmla="*/ 0 h 992"/>
                      <a:gd name="T36" fmla="*/ 0 w 373"/>
                      <a:gd name="T37" fmla="*/ 0 h 992"/>
                      <a:gd name="T38" fmla="*/ 0 w 373"/>
                      <a:gd name="T39" fmla="*/ 0 h 992"/>
                      <a:gd name="T40" fmla="*/ 0 w 373"/>
                      <a:gd name="T41" fmla="*/ 0 h 992"/>
                      <a:gd name="T42" fmla="*/ 0 w 373"/>
                      <a:gd name="T43" fmla="*/ 0 h 992"/>
                      <a:gd name="T44" fmla="*/ 0 w 373"/>
                      <a:gd name="T45" fmla="*/ 0 h 992"/>
                      <a:gd name="T46" fmla="*/ 0 w 373"/>
                      <a:gd name="T47" fmla="*/ 0 h 992"/>
                      <a:gd name="T48" fmla="*/ 0 w 373"/>
                      <a:gd name="T49" fmla="*/ 0 h 992"/>
                      <a:gd name="T50" fmla="*/ 0 w 373"/>
                      <a:gd name="T51" fmla="*/ 0 h 992"/>
                      <a:gd name="T52" fmla="*/ 0 w 373"/>
                      <a:gd name="T53" fmla="*/ 0 h 992"/>
                      <a:gd name="T54" fmla="*/ 0 w 373"/>
                      <a:gd name="T55" fmla="*/ 0 h 992"/>
                      <a:gd name="T56" fmla="*/ 0 w 373"/>
                      <a:gd name="T57" fmla="*/ 0 h 992"/>
                      <a:gd name="T58" fmla="*/ 0 w 373"/>
                      <a:gd name="T59" fmla="*/ 0 h 992"/>
                      <a:gd name="T60" fmla="*/ 0 w 373"/>
                      <a:gd name="T61" fmla="*/ 0 h 992"/>
                      <a:gd name="T62" fmla="*/ 0 w 373"/>
                      <a:gd name="T63" fmla="*/ 0 h 992"/>
                      <a:gd name="T64" fmla="*/ 0 w 373"/>
                      <a:gd name="T65" fmla="*/ 0 h 992"/>
                      <a:gd name="T66" fmla="*/ 0 w 373"/>
                      <a:gd name="T67" fmla="*/ 0 h 992"/>
                      <a:gd name="T68" fmla="*/ 0 w 373"/>
                      <a:gd name="T69" fmla="*/ 0 h 992"/>
                      <a:gd name="T70" fmla="*/ 0 w 373"/>
                      <a:gd name="T71" fmla="*/ 0 h 992"/>
                      <a:gd name="T72" fmla="*/ 0 w 373"/>
                      <a:gd name="T73" fmla="*/ 0 h 992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373"/>
                      <a:gd name="T112" fmla="*/ 0 h 992"/>
                      <a:gd name="T113" fmla="*/ 373 w 373"/>
                      <a:gd name="T114" fmla="*/ 992 h 992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373" h="992">
                        <a:moveTo>
                          <a:pt x="205" y="17"/>
                        </a:moveTo>
                        <a:lnTo>
                          <a:pt x="158" y="0"/>
                        </a:lnTo>
                        <a:lnTo>
                          <a:pt x="113" y="23"/>
                        </a:lnTo>
                        <a:lnTo>
                          <a:pt x="86" y="107"/>
                        </a:lnTo>
                        <a:lnTo>
                          <a:pt x="113" y="241"/>
                        </a:lnTo>
                        <a:lnTo>
                          <a:pt x="158" y="313"/>
                        </a:lnTo>
                        <a:lnTo>
                          <a:pt x="205" y="437"/>
                        </a:lnTo>
                        <a:lnTo>
                          <a:pt x="229" y="500"/>
                        </a:lnTo>
                        <a:lnTo>
                          <a:pt x="229" y="580"/>
                        </a:lnTo>
                        <a:lnTo>
                          <a:pt x="167" y="661"/>
                        </a:lnTo>
                        <a:lnTo>
                          <a:pt x="82" y="747"/>
                        </a:lnTo>
                        <a:lnTo>
                          <a:pt x="31" y="793"/>
                        </a:lnTo>
                        <a:lnTo>
                          <a:pt x="0" y="828"/>
                        </a:lnTo>
                        <a:lnTo>
                          <a:pt x="0" y="867"/>
                        </a:lnTo>
                        <a:lnTo>
                          <a:pt x="34" y="873"/>
                        </a:lnTo>
                        <a:lnTo>
                          <a:pt x="117" y="891"/>
                        </a:lnTo>
                        <a:lnTo>
                          <a:pt x="237" y="944"/>
                        </a:lnTo>
                        <a:lnTo>
                          <a:pt x="271" y="983"/>
                        </a:lnTo>
                        <a:lnTo>
                          <a:pt x="318" y="992"/>
                        </a:lnTo>
                        <a:lnTo>
                          <a:pt x="373" y="947"/>
                        </a:lnTo>
                        <a:lnTo>
                          <a:pt x="339" y="927"/>
                        </a:lnTo>
                        <a:lnTo>
                          <a:pt x="208" y="885"/>
                        </a:lnTo>
                        <a:lnTo>
                          <a:pt x="124" y="864"/>
                        </a:lnTo>
                        <a:lnTo>
                          <a:pt x="61" y="839"/>
                        </a:lnTo>
                        <a:lnTo>
                          <a:pt x="61" y="831"/>
                        </a:lnTo>
                        <a:lnTo>
                          <a:pt x="72" y="810"/>
                        </a:lnTo>
                        <a:lnTo>
                          <a:pt x="113" y="768"/>
                        </a:lnTo>
                        <a:lnTo>
                          <a:pt x="229" y="679"/>
                        </a:lnTo>
                        <a:lnTo>
                          <a:pt x="298" y="604"/>
                        </a:lnTo>
                        <a:lnTo>
                          <a:pt x="312" y="551"/>
                        </a:lnTo>
                        <a:lnTo>
                          <a:pt x="301" y="473"/>
                        </a:lnTo>
                        <a:lnTo>
                          <a:pt x="271" y="410"/>
                        </a:lnTo>
                        <a:lnTo>
                          <a:pt x="229" y="321"/>
                        </a:lnTo>
                        <a:lnTo>
                          <a:pt x="215" y="229"/>
                        </a:lnTo>
                        <a:lnTo>
                          <a:pt x="215" y="139"/>
                        </a:lnTo>
                        <a:lnTo>
                          <a:pt x="215" y="59"/>
                        </a:lnTo>
                        <a:lnTo>
                          <a:pt x="205" y="1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189" name="Freeform 68"/>
                  <p:cNvSpPr>
                    <a:spLocks/>
                  </p:cNvSpPr>
                  <p:nvPr/>
                </p:nvSpPr>
                <p:spPr bwMode="auto">
                  <a:xfrm>
                    <a:off x="2144" y="3422"/>
                    <a:ext cx="61" cy="215"/>
                  </a:xfrm>
                  <a:custGeom>
                    <a:avLst/>
                    <a:gdLst>
                      <a:gd name="T0" fmla="*/ 0 w 305"/>
                      <a:gd name="T1" fmla="*/ 0 h 1073"/>
                      <a:gd name="T2" fmla="*/ 0 w 305"/>
                      <a:gd name="T3" fmla="*/ 0 h 1073"/>
                      <a:gd name="T4" fmla="*/ 0 w 305"/>
                      <a:gd name="T5" fmla="*/ 0 h 1073"/>
                      <a:gd name="T6" fmla="*/ 0 w 305"/>
                      <a:gd name="T7" fmla="*/ 0 h 1073"/>
                      <a:gd name="T8" fmla="*/ 0 w 305"/>
                      <a:gd name="T9" fmla="*/ 0 h 1073"/>
                      <a:gd name="T10" fmla="*/ 0 w 305"/>
                      <a:gd name="T11" fmla="*/ 0 h 1073"/>
                      <a:gd name="T12" fmla="*/ 0 w 305"/>
                      <a:gd name="T13" fmla="*/ 0 h 1073"/>
                      <a:gd name="T14" fmla="*/ 0 w 305"/>
                      <a:gd name="T15" fmla="*/ 0 h 1073"/>
                      <a:gd name="T16" fmla="*/ 0 w 305"/>
                      <a:gd name="T17" fmla="*/ 0 h 1073"/>
                      <a:gd name="T18" fmla="*/ 0 w 305"/>
                      <a:gd name="T19" fmla="*/ 0 h 1073"/>
                      <a:gd name="T20" fmla="*/ 0 w 305"/>
                      <a:gd name="T21" fmla="*/ 0 h 1073"/>
                      <a:gd name="T22" fmla="*/ 0 w 305"/>
                      <a:gd name="T23" fmla="*/ 0 h 1073"/>
                      <a:gd name="T24" fmla="*/ 0 w 305"/>
                      <a:gd name="T25" fmla="*/ 0 h 1073"/>
                      <a:gd name="T26" fmla="*/ 0 w 305"/>
                      <a:gd name="T27" fmla="*/ 0 h 1073"/>
                      <a:gd name="T28" fmla="*/ 0 w 305"/>
                      <a:gd name="T29" fmla="*/ 0 h 1073"/>
                      <a:gd name="T30" fmla="*/ 0 w 305"/>
                      <a:gd name="T31" fmla="*/ 0 h 1073"/>
                      <a:gd name="T32" fmla="*/ 0 w 305"/>
                      <a:gd name="T33" fmla="*/ 0 h 1073"/>
                      <a:gd name="T34" fmla="*/ 0 w 305"/>
                      <a:gd name="T35" fmla="*/ 0 h 1073"/>
                      <a:gd name="T36" fmla="*/ 0 w 305"/>
                      <a:gd name="T37" fmla="*/ 0 h 1073"/>
                      <a:gd name="T38" fmla="*/ 0 w 305"/>
                      <a:gd name="T39" fmla="*/ 0 h 1073"/>
                      <a:gd name="T40" fmla="*/ 0 w 305"/>
                      <a:gd name="T41" fmla="*/ 0 h 1073"/>
                      <a:gd name="T42" fmla="*/ 0 w 305"/>
                      <a:gd name="T43" fmla="*/ 0 h 1073"/>
                      <a:gd name="T44" fmla="*/ 0 w 305"/>
                      <a:gd name="T45" fmla="*/ 0 h 1073"/>
                      <a:gd name="T46" fmla="*/ 0 w 305"/>
                      <a:gd name="T47" fmla="*/ 0 h 1073"/>
                      <a:gd name="T48" fmla="*/ 0 w 305"/>
                      <a:gd name="T49" fmla="*/ 0 h 1073"/>
                      <a:gd name="T50" fmla="*/ 0 w 305"/>
                      <a:gd name="T51" fmla="*/ 0 h 1073"/>
                      <a:gd name="T52" fmla="*/ 0 w 305"/>
                      <a:gd name="T53" fmla="*/ 0 h 1073"/>
                      <a:gd name="T54" fmla="*/ 0 w 305"/>
                      <a:gd name="T55" fmla="*/ 0 h 1073"/>
                      <a:gd name="T56" fmla="*/ 0 w 305"/>
                      <a:gd name="T57" fmla="*/ 0 h 1073"/>
                      <a:gd name="T58" fmla="*/ 0 w 305"/>
                      <a:gd name="T59" fmla="*/ 0 h 1073"/>
                      <a:gd name="T60" fmla="*/ 0 w 305"/>
                      <a:gd name="T61" fmla="*/ 0 h 1073"/>
                      <a:gd name="T62" fmla="*/ 0 w 305"/>
                      <a:gd name="T63" fmla="*/ 0 h 1073"/>
                      <a:gd name="T64" fmla="*/ 0 w 305"/>
                      <a:gd name="T65" fmla="*/ 0 h 1073"/>
                      <a:gd name="T66" fmla="*/ 0 w 305"/>
                      <a:gd name="T67" fmla="*/ 0 h 1073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305"/>
                      <a:gd name="T103" fmla="*/ 0 h 1073"/>
                      <a:gd name="T104" fmla="*/ 305 w 305"/>
                      <a:gd name="T105" fmla="*/ 1073 h 1073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305" h="1073">
                        <a:moveTo>
                          <a:pt x="155" y="166"/>
                        </a:moveTo>
                        <a:lnTo>
                          <a:pt x="193" y="54"/>
                        </a:lnTo>
                        <a:lnTo>
                          <a:pt x="236" y="0"/>
                        </a:lnTo>
                        <a:lnTo>
                          <a:pt x="267" y="0"/>
                        </a:lnTo>
                        <a:lnTo>
                          <a:pt x="305" y="27"/>
                        </a:lnTo>
                        <a:lnTo>
                          <a:pt x="294" y="122"/>
                        </a:lnTo>
                        <a:lnTo>
                          <a:pt x="264" y="202"/>
                        </a:lnTo>
                        <a:lnTo>
                          <a:pt x="195" y="286"/>
                        </a:lnTo>
                        <a:lnTo>
                          <a:pt x="135" y="420"/>
                        </a:lnTo>
                        <a:lnTo>
                          <a:pt x="101" y="498"/>
                        </a:lnTo>
                        <a:lnTo>
                          <a:pt x="84" y="572"/>
                        </a:lnTo>
                        <a:lnTo>
                          <a:pt x="94" y="650"/>
                        </a:lnTo>
                        <a:lnTo>
                          <a:pt x="121" y="742"/>
                        </a:lnTo>
                        <a:lnTo>
                          <a:pt x="145" y="793"/>
                        </a:lnTo>
                        <a:lnTo>
                          <a:pt x="166" y="864"/>
                        </a:lnTo>
                        <a:lnTo>
                          <a:pt x="162" y="894"/>
                        </a:lnTo>
                        <a:lnTo>
                          <a:pt x="114" y="1007"/>
                        </a:lnTo>
                        <a:lnTo>
                          <a:pt x="101" y="1070"/>
                        </a:lnTo>
                        <a:lnTo>
                          <a:pt x="60" y="1073"/>
                        </a:lnTo>
                        <a:lnTo>
                          <a:pt x="9" y="1043"/>
                        </a:lnTo>
                        <a:lnTo>
                          <a:pt x="2" y="1016"/>
                        </a:lnTo>
                        <a:lnTo>
                          <a:pt x="24" y="984"/>
                        </a:lnTo>
                        <a:lnTo>
                          <a:pt x="81" y="921"/>
                        </a:lnTo>
                        <a:lnTo>
                          <a:pt x="114" y="885"/>
                        </a:lnTo>
                        <a:lnTo>
                          <a:pt x="121" y="856"/>
                        </a:lnTo>
                        <a:lnTo>
                          <a:pt x="101" y="801"/>
                        </a:lnTo>
                        <a:lnTo>
                          <a:pt x="64" y="734"/>
                        </a:lnTo>
                        <a:lnTo>
                          <a:pt x="29" y="652"/>
                        </a:lnTo>
                        <a:lnTo>
                          <a:pt x="9" y="595"/>
                        </a:lnTo>
                        <a:lnTo>
                          <a:pt x="0" y="528"/>
                        </a:lnTo>
                        <a:lnTo>
                          <a:pt x="29" y="456"/>
                        </a:lnTo>
                        <a:lnTo>
                          <a:pt x="74" y="357"/>
                        </a:lnTo>
                        <a:lnTo>
                          <a:pt x="135" y="248"/>
                        </a:lnTo>
                        <a:lnTo>
                          <a:pt x="155" y="16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 sz="2400">
                      <a:latin typeface="Calibri" pitchFamily="34" charset="0"/>
                    </a:endParaRPr>
                  </a:p>
                </p:txBody>
              </p:sp>
            </p:grpSp>
          </p:grpSp>
        </p:grpSp>
        <p:grpSp>
          <p:nvGrpSpPr>
            <p:cNvPr id="85" name="Gruppieren 423"/>
            <p:cNvGrpSpPr>
              <a:grpSpLocks/>
            </p:cNvGrpSpPr>
            <p:nvPr/>
          </p:nvGrpSpPr>
          <p:grpSpPr bwMode="auto">
            <a:xfrm flipH="1">
              <a:off x="2181410" y="4486627"/>
              <a:ext cx="217342" cy="418217"/>
              <a:chOff x="1071537" y="2018902"/>
              <a:chExt cx="889680" cy="1552974"/>
            </a:xfrm>
          </p:grpSpPr>
          <p:sp>
            <p:nvSpPr>
              <p:cNvPr id="165" name="Freeform 33"/>
              <p:cNvSpPr>
                <a:spLocks/>
              </p:cNvSpPr>
              <p:nvPr/>
            </p:nvSpPr>
            <p:spPr bwMode="auto">
              <a:xfrm flipH="1">
                <a:off x="1071537" y="2511088"/>
                <a:ext cx="433178" cy="519169"/>
              </a:xfrm>
              <a:custGeom>
                <a:avLst/>
                <a:gdLst>
                  <a:gd name="T0" fmla="*/ 2147483647 w 584"/>
                  <a:gd name="T1" fmla="*/ 2147483647 h 789"/>
                  <a:gd name="T2" fmla="*/ 2147483647 w 584"/>
                  <a:gd name="T3" fmla="*/ 2147483647 h 789"/>
                  <a:gd name="T4" fmla="*/ 2147483647 w 584"/>
                  <a:gd name="T5" fmla="*/ 2147483647 h 789"/>
                  <a:gd name="T6" fmla="*/ 2147483647 w 584"/>
                  <a:gd name="T7" fmla="*/ 2147483647 h 789"/>
                  <a:gd name="T8" fmla="*/ 2147483647 w 584"/>
                  <a:gd name="T9" fmla="*/ 2147483647 h 789"/>
                  <a:gd name="T10" fmla="*/ 2147483647 w 584"/>
                  <a:gd name="T11" fmla="*/ 2147483647 h 789"/>
                  <a:gd name="T12" fmla="*/ 2147483647 w 584"/>
                  <a:gd name="T13" fmla="*/ 2147483647 h 789"/>
                  <a:gd name="T14" fmla="*/ 2147483647 w 584"/>
                  <a:gd name="T15" fmla="*/ 2147483647 h 789"/>
                  <a:gd name="T16" fmla="*/ 2147483647 w 584"/>
                  <a:gd name="T17" fmla="*/ 2147483647 h 789"/>
                  <a:gd name="T18" fmla="*/ 2147483647 w 584"/>
                  <a:gd name="T19" fmla="*/ 2147483647 h 789"/>
                  <a:gd name="T20" fmla="*/ 2147483647 w 584"/>
                  <a:gd name="T21" fmla="*/ 2147483647 h 789"/>
                  <a:gd name="T22" fmla="*/ 2147483647 w 584"/>
                  <a:gd name="T23" fmla="*/ 2147483647 h 789"/>
                  <a:gd name="T24" fmla="*/ 2147483647 w 584"/>
                  <a:gd name="T25" fmla="*/ 2147483647 h 789"/>
                  <a:gd name="T26" fmla="*/ 2147483647 w 584"/>
                  <a:gd name="T27" fmla="*/ 2147483647 h 789"/>
                  <a:gd name="T28" fmla="*/ 2147483647 w 584"/>
                  <a:gd name="T29" fmla="*/ 2147483647 h 789"/>
                  <a:gd name="T30" fmla="*/ 2147483647 w 584"/>
                  <a:gd name="T31" fmla="*/ 2147483647 h 789"/>
                  <a:gd name="T32" fmla="*/ 2147483647 w 584"/>
                  <a:gd name="T33" fmla="*/ 2147483647 h 789"/>
                  <a:gd name="T34" fmla="*/ 2147483647 w 584"/>
                  <a:gd name="T35" fmla="*/ 2147483647 h 789"/>
                  <a:gd name="T36" fmla="*/ 2147483647 w 584"/>
                  <a:gd name="T37" fmla="*/ 2147483647 h 789"/>
                  <a:gd name="T38" fmla="*/ 2147483647 w 584"/>
                  <a:gd name="T39" fmla="*/ 2147483647 h 789"/>
                  <a:gd name="T40" fmla="*/ 2147483647 w 584"/>
                  <a:gd name="T41" fmla="*/ 2147483647 h 789"/>
                  <a:gd name="T42" fmla="*/ 2147483647 w 584"/>
                  <a:gd name="T43" fmla="*/ 2147483647 h 789"/>
                  <a:gd name="T44" fmla="*/ 2147483647 w 584"/>
                  <a:gd name="T45" fmla="*/ 2147483647 h 789"/>
                  <a:gd name="T46" fmla="*/ 2147483647 w 584"/>
                  <a:gd name="T47" fmla="*/ 2147483647 h 789"/>
                  <a:gd name="T48" fmla="*/ 2147483647 w 584"/>
                  <a:gd name="T49" fmla="*/ 2147483647 h 789"/>
                  <a:gd name="T50" fmla="*/ 2147483647 w 584"/>
                  <a:gd name="T51" fmla="*/ 2147483647 h 789"/>
                  <a:gd name="T52" fmla="*/ 2147483647 w 584"/>
                  <a:gd name="T53" fmla="*/ 2147483647 h 789"/>
                  <a:gd name="T54" fmla="*/ 2147483647 w 584"/>
                  <a:gd name="T55" fmla="*/ 2147483647 h 789"/>
                  <a:gd name="T56" fmla="*/ 2147483647 w 584"/>
                  <a:gd name="T57" fmla="*/ 2147483647 h 789"/>
                  <a:gd name="T58" fmla="*/ 2147483647 w 584"/>
                  <a:gd name="T59" fmla="*/ 2147483647 h 789"/>
                  <a:gd name="T60" fmla="*/ 2147483647 w 584"/>
                  <a:gd name="T61" fmla="*/ 2147483647 h 789"/>
                  <a:gd name="T62" fmla="*/ 2147483647 w 584"/>
                  <a:gd name="T63" fmla="*/ 2147483647 h 789"/>
                  <a:gd name="T64" fmla="*/ 2147483647 w 584"/>
                  <a:gd name="T65" fmla="*/ 2147483647 h 789"/>
                  <a:gd name="T66" fmla="*/ 2147483647 w 584"/>
                  <a:gd name="T67" fmla="*/ 2147483647 h 789"/>
                  <a:gd name="T68" fmla="*/ 2147483647 w 584"/>
                  <a:gd name="T69" fmla="*/ 2147483647 h 789"/>
                  <a:gd name="T70" fmla="*/ 2147483647 w 584"/>
                  <a:gd name="T71" fmla="*/ 2147483647 h 789"/>
                  <a:gd name="T72" fmla="*/ 2147483647 w 584"/>
                  <a:gd name="T73" fmla="*/ 2147483647 h 789"/>
                  <a:gd name="T74" fmla="*/ 2147483647 w 584"/>
                  <a:gd name="T75" fmla="*/ 2147483647 h 789"/>
                  <a:gd name="T76" fmla="*/ 0 w 584"/>
                  <a:gd name="T77" fmla="*/ 2147483647 h 789"/>
                  <a:gd name="T78" fmla="*/ 0 w 584"/>
                  <a:gd name="T79" fmla="*/ 2147483647 h 789"/>
                  <a:gd name="T80" fmla="*/ 2147483647 w 584"/>
                  <a:gd name="T81" fmla="*/ 0 h 789"/>
                  <a:gd name="T82" fmla="*/ 2147483647 w 584"/>
                  <a:gd name="T83" fmla="*/ 2147483647 h 789"/>
                  <a:gd name="T84" fmla="*/ 2147483647 w 584"/>
                  <a:gd name="T85" fmla="*/ 2147483647 h 789"/>
                  <a:gd name="T86" fmla="*/ 2147483647 w 584"/>
                  <a:gd name="T87" fmla="*/ 2147483647 h 78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584"/>
                  <a:gd name="T133" fmla="*/ 0 h 789"/>
                  <a:gd name="T134" fmla="*/ 584 w 584"/>
                  <a:gd name="T135" fmla="*/ 789 h 78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584" h="789">
                    <a:moveTo>
                      <a:pt x="71" y="13"/>
                    </a:moveTo>
                    <a:lnTo>
                      <a:pt x="207" y="46"/>
                    </a:lnTo>
                    <a:lnTo>
                      <a:pt x="352" y="128"/>
                    </a:lnTo>
                    <a:lnTo>
                      <a:pt x="436" y="199"/>
                    </a:lnTo>
                    <a:lnTo>
                      <a:pt x="523" y="284"/>
                    </a:lnTo>
                    <a:lnTo>
                      <a:pt x="565" y="345"/>
                    </a:lnTo>
                    <a:lnTo>
                      <a:pt x="584" y="427"/>
                    </a:lnTo>
                    <a:lnTo>
                      <a:pt x="572" y="461"/>
                    </a:lnTo>
                    <a:lnTo>
                      <a:pt x="526" y="504"/>
                    </a:lnTo>
                    <a:lnTo>
                      <a:pt x="416" y="530"/>
                    </a:lnTo>
                    <a:lnTo>
                      <a:pt x="301" y="545"/>
                    </a:lnTo>
                    <a:lnTo>
                      <a:pt x="236" y="551"/>
                    </a:lnTo>
                    <a:lnTo>
                      <a:pt x="255" y="589"/>
                    </a:lnTo>
                    <a:lnTo>
                      <a:pt x="323" y="653"/>
                    </a:lnTo>
                    <a:lnTo>
                      <a:pt x="381" y="691"/>
                    </a:lnTo>
                    <a:lnTo>
                      <a:pt x="445" y="730"/>
                    </a:lnTo>
                    <a:lnTo>
                      <a:pt x="455" y="766"/>
                    </a:lnTo>
                    <a:lnTo>
                      <a:pt x="426" y="789"/>
                    </a:lnTo>
                    <a:lnTo>
                      <a:pt x="377" y="773"/>
                    </a:lnTo>
                    <a:lnTo>
                      <a:pt x="274" y="681"/>
                    </a:lnTo>
                    <a:lnTo>
                      <a:pt x="223" y="629"/>
                    </a:lnTo>
                    <a:lnTo>
                      <a:pt x="188" y="551"/>
                    </a:lnTo>
                    <a:lnTo>
                      <a:pt x="198" y="522"/>
                    </a:lnTo>
                    <a:lnTo>
                      <a:pt x="252" y="512"/>
                    </a:lnTo>
                    <a:lnTo>
                      <a:pt x="349" y="507"/>
                    </a:lnTo>
                    <a:lnTo>
                      <a:pt x="440" y="489"/>
                    </a:lnTo>
                    <a:lnTo>
                      <a:pt x="487" y="465"/>
                    </a:lnTo>
                    <a:lnTo>
                      <a:pt x="523" y="430"/>
                    </a:lnTo>
                    <a:lnTo>
                      <a:pt x="523" y="396"/>
                    </a:lnTo>
                    <a:lnTo>
                      <a:pt x="507" y="338"/>
                    </a:lnTo>
                    <a:lnTo>
                      <a:pt x="469" y="299"/>
                    </a:lnTo>
                    <a:lnTo>
                      <a:pt x="436" y="258"/>
                    </a:lnTo>
                    <a:lnTo>
                      <a:pt x="387" y="228"/>
                    </a:lnTo>
                    <a:lnTo>
                      <a:pt x="323" y="177"/>
                    </a:lnTo>
                    <a:lnTo>
                      <a:pt x="245" y="138"/>
                    </a:lnTo>
                    <a:lnTo>
                      <a:pt x="174" y="120"/>
                    </a:lnTo>
                    <a:lnTo>
                      <a:pt x="88" y="108"/>
                    </a:lnTo>
                    <a:lnTo>
                      <a:pt x="33" y="90"/>
                    </a:lnTo>
                    <a:lnTo>
                      <a:pt x="0" y="59"/>
                    </a:lnTo>
                    <a:lnTo>
                      <a:pt x="0" y="15"/>
                    </a:lnTo>
                    <a:lnTo>
                      <a:pt x="33" y="0"/>
                    </a:lnTo>
                    <a:lnTo>
                      <a:pt x="98" y="13"/>
                    </a:lnTo>
                    <a:lnTo>
                      <a:pt x="107" y="15"/>
                    </a:lnTo>
                    <a:lnTo>
                      <a:pt x="71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6" name="Freeform 34"/>
              <p:cNvSpPr>
                <a:spLocks/>
              </p:cNvSpPr>
              <p:nvPr/>
            </p:nvSpPr>
            <p:spPr bwMode="auto">
              <a:xfrm rot="383722" flipH="1">
                <a:off x="1598267" y="2018902"/>
                <a:ext cx="362950" cy="499004"/>
              </a:xfrm>
              <a:custGeom>
                <a:avLst/>
                <a:gdLst>
                  <a:gd name="T0" fmla="*/ 2147483647 w 677"/>
                  <a:gd name="T1" fmla="*/ 2147483647 h 895"/>
                  <a:gd name="T2" fmla="*/ 2147483647 w 677"/>
                  <a:gd name="T3" fmla="*/ 2147483647 h 895"/>
                  <a:gd name="T4" fmla="*/ 2147483647 w 677"/>
                  <a:gd name="T5" fmla="*/ 2147483647 h 895"/>
                  <a:gd name="T6" fmla="*/ 2147483647 w 677"/>
                  <a:gd name="T7" fmla="*/ 2147483647 h 895"/>
                  <a:gd name="T8" fmla="*/ 2147483647 w 677"/>
                  <a:gd name="T9" fmla="*/ 2147483647 h 895"/>
                  <a:gd name="T10" fmla="*/ 2147483647 w 677"/>
                  <a:gd name="T11" fmla="*/ 2147483647 h 895"/>
                  <a:gd name="T12" fmla="*/ 2147483647 w 677"/>
                  <a:gd name="T13" fmla="*/ 2147483647 h 895"/>
                  <a:gd name="T14" fmla="*/ 2147483647 w 677"/>
                  <a:gd name="T15" fmla="*/ 2147483647 h 895"/>
                  <a:gd name="T16" fmla="*/ 2147483647 w 677"/>
                  <a:gd name="T17" fmla="*/ 2147483647 h 895"/>
                  <a:gd name="T18" fmla="*/ 2147483647 w 677"/>
                  <a:gd name="T19" fmla="*/ 2147483647 h 895"/>
                  <a:gd name="T20" fmla="*/ 2147483647 w 677"/>
                  <a:gd name="T21" fmla="*/ 2147483647 h 895"/>
                  <a:gd name="T22" fmla="*/ 2147483647 w 677"/>
                  <a:gd name="T23" fmla="*/ 2147483647 h 895"/>
                  <a:gd name="T24" fmla="*/ 2147483647 w 677"/>
                  <a:gd name="T25" fmla="*/ 2147483647 h 895"/>
                  <a:gd name="T26" fmla="*/ 2147483647 w 677"/>
                  <a:gd name="T27" fmla="*/ 2147483647 h 895"/>
                  <a:gd name="T28" fmla="*/ 2147483647 w 677"/>
                  <a:gd name="T29" fmla="*/ 2147483647 h 895"/>
                  <a:gd name="T30" fmla="*/ 2147483647 w 677"/>
                  <a:gd name="T31" fmla="*/ 2147483647 h 895"/>
                  <a:gd name="T32" fmla="*/ 2147483647 w 677"/>
                  <a:gd name="T33" fmla="*/ 2147483647 h 895"/>
                  <a:gd name="T34" fmla="*/ 0 w 677"/>
                  <a:gd name="T35" fmla="*/ 2147483647 h 895"/>
                  <a:gd name="T36" fmla="*/ 2147483647 w 677"/>
                  <a:gd name="T37" fmla="*/ 2147483647 h 895"/>
                  <a:gd name="T38" fmla="*/ 2147483647 w 677"/>
                  <a:gd name="T39" fmla="*/ 2147483647 h 895"/>
                  <a:gd name="T40" fmla="*/ 2147483647 w 677"/>
                  <a:gd name="T41" fmla="*/ 0 h 895"/>
                  <a:gd name="T42" fmla="*/ 2147483647 w 677"/>
                  <a:gd name="T43" fmla="*/ 2147483647 h 895"/>
                  <a:gd name="T44" fmla="*/ 2147483647 w 677"/>
                  <a:gd name="T45" fmla="*/ 2147483647 h 895"/>
                  <a:gd name="T46" fmla="*/ 2147483647 w 677"/>
                  <a:gd name="T47" fmla="*/ 2147483647 h 895"/>
                  <a:gd name="T48" fmla="*/ 2147483647 w 677"/>
                  <a:gd name="T49" fmla="*/ 2147483647 h 895"/>
                  <a:gd name="T50" fmla="*/ 2147483647 w 677"/>
                  <a:gd name="T51" fmla="*/ 2147483647 h 895"/>
                  <a:gd name="T52" fmla="*/ 2147483647 w 677"/>
                  <a:gd name="T53" fmla="*/ 2147483647 h 895"/>
                  <a:gd name="T54" fmla="*/ 2147483647 w 677"/>
                  <a:gd name="T55" fmla="*/ 2147483647 h 895"/>
                  <a:gd name="T56" fmla="*/ 2147483647 w 677"/>
                  <a:gd name="T57" fmla="*/ 2147483647 h 895"/>
                  <a:gd name="T58" fmla="*/ 2147483647 w 677"/>
                  <a:gd name="T59" fmla="*/ 2147483647 h 895"/>
                  <a:gd name="T60" fmla="*/ 2147483647 w 677"/>
                  <a:gd name="T61" fmla="*/ 2147483647 h 895"/>
                  <a:gd name="T62" fmla="*/ 2147483647 w 677"/>
                  <a:gd name="T63" fmla="*/ 2147483647 h 895"/>
                  <a:gd name="T64" fmla="*/ 2147483647 w 677"/>
                  <a:gd name="T65" fmla="*/ 2147483647 h 895"/>
                  <a:gd name="T66" fmla="*/ 2147483647 w 677"/>
                  <a:gd name="T67" fmla="*/ 2147483647 h 895"/>
                  <a:gd name="T68" fmla="*/ 2147483647 w 677"/>
                  <a:gd name="T69" fmla="*/ 2147483647 h 895"/>
                  <a:gd name="T70" fmla="*/ 2147483647 w 677"/>
                  <a:gd name="T71" fmla="*/ 2147483647 h 89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677"/>
                  <a:gd name="T109" fmla="*/ 0 h 895"/>
                  <a:gd name="T110" fmla="*/ 677 w 677"/>
                  <a:gd name="T111" fmla="*/ 895 h 89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677" h="895">
                    <a:moveTo>
                      <a:pt x="620" y="769"/>
                    </a:moveTo>
                    <a:lnTo>
                      <a:pt x="671" y="810"/>
                    </a:lnTo>
                    <a:lnTo>
                      <a:pt x="677" y="849"/>
                    </a:lnTo>
                    <a:lnTo>
                      <a:pt x="659" y="887"/>
                    </a:lnTo>
                    <a:lnTo>
                      <a:pt x="603" y="895"/>
                    </a:lnTo>
                    <a:lnTo>
                      <a:pt x="532" y="818"/>
                    </a:lnTo>
                    <a:lnTo>
                      <a:pt x="503" y="753"/>
                    </a:lnTo>
                    <a:lnTo>
                      <a:pt x="449" y="671"/>
                    </a:lnTo>
                    <a:lnTo>
                      <a:pt x="397" y="579"/>
                    </a:lnTo>
                    <a:lnTo>
                      <a:pt x="349" y="502"/>
                    </a:lnTo>
                    <a:lnTo>
                      <a:pt x="281" y="406"/>
                    </a:lnTo>
                    <a:lnTo>
                      <a:pt x="197" y="317"/>
                    </a:lnTo>
                    <a:lnTo>
                      <a:pt x="129" y="239"/>
                    </a:lnTo>
                    <a:lnTo>
                      <a:pt x="97" y="217"/>
                    </a:lnTo>
                    <a:lnTo>
                      <a:pt x="68" y="217"/>
                    </a:lnTo>
                    <a:lnTo>
                      <a:pt x="22" y="201"/>
                    </a:lnTo>
                    <a:lnTo>
                      <a:pt x="10" y="168"/>
                    </a:lnTo>
                    <a:lnTo>
                      <a:pt x="0" y="108"/>
                    </a:lnTo>
                    <a:lnTo>
                      <a:pt x="10" y="52"/>
                    </a:lnTo>
                    <a:lnTo>
                      <a:pt x="32" y="15"/>
                    </a:lnTo>
                    <a:lnTo>
                      <a:pt x="61" y="0"/>
                    </a:lnTo>
                    <a:lnTo>
                      <a:pt x="100" y="21"/>
                    </a:lnTo>
                    <a:lnTo>
                      <a:pt x="119" y="8"/>
                    </a:lnTo>
                    <a:lnTo>
                      <a:pt x="136" y="37"/>
                    </a:lnTo>
                    <a:lnTo>
                      <a:pt x="149" y="108"/>
                    </a:lnTo>
                    <a:lnTo>
                      <a:pt x="139" y="144"/>
                    </a:lnTo>
                    <a:lnTo>
                      <a:pt x="146" y="201"/>
                    </a:lnTo>
                    <a:lnTo>
                      <a:pt x="178" y="239"/>
                    </a:lnTo>
                    <a:lnTo>
                      <a:pt x="254" y="322"/>
                    </a:lnTo>
                    <a:lnTo>
                      <a:pt x="313" y="378"/>
                    </a:lnTo>
                    <a:lnTo>
                      <a:pt x="371" y="448"/>
                    </a:lnTo>
                    <a:lnTo>
                      <a:pt x="407" y="493"/>
                    </a:lnTo>
                    <a:lnTo>
                      <a:pt x="478" y="568"/>
                    </a:lnTo>
                    <a:lnTo>
                      <a:pt x="532" y="656"/>
                    </a:lnTo>
                    <a:lnTo>
                      <a:pt x="584" y="756"/>
                    </a:lnTo>
                    <a:lnTo>
                      <a:pt x="620" y="7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7" name="Freeform 35"/>
              <p:cNvSpPr>
                <a:spLocks/>
              </p:cNvSpPr>
              <p:nvPr/>
            </p:nvSpPr>
            <p:spPr bwMode="auto">
              <a:xfrm flipH="1">
                <a:off x="1323163" y="2502669"/>
                <a:ext cx="319879" cy="536942"/>
              </a:xfrm>
              <a:custGeom>
                <a:avLst/>
                <a:gdLst>
                  <a:gd name="T0" fmla="*/ 2147483647 w 416"/>
                  <a:gd name="T1" fmla="*/ 2147483647 h 818"/>
                  <a:gd name="T2" fmla="*/ 2147483647 w 416"/>
                  <a:gd name="T3" fmla="*/ 2147483647 h 818"/>
                  <a:gd name="T4" fmla="*/ 2147483647 w 416"/>
                  <a:gd name="T5" fmla="*/ 2147483647 h 818"/>
                  <a:gd name="T6" fmla="*/ 2147483647 w 416"/>
                  <a:gd name="T7" fmla="*/ 2147483647 h 818"/>
                  <a:gd name="T8" fmla="*/ 2147483647 w 416"/>
                  <a:gd name="T9" fmla="*/ 0 h 818"/>
                  <a:gd name="T10" fmla="*/ 2147483647 w 416"/>
                  <a:gd name="T11" fmla="*/ 2147483647 h 818"/>
                  <a:gd name="T12" fmla="*/ 2147483647 w 416"/>
                  <a:gd name="T13" fmla="*/ 2147483647 h 818"/>
                  <a:gd name="T14" fmla="*/ 2147483647 w 416"/>
                  <a:gd name="T15" fmla="*/ 2147483647 h 818"/>
                  <a:gd name="T16" fmla="*/ 2147483647 w 416"/>
                  <a:gd name="T17" fmla="*/ 2147483647 h 818"/>
                  <a:gd name="T18" fmla="*/ 2147483647 w 416"/>
                  <a:gd name="T19" fmla="*/ 2147483647 h 818"/>
                  <a:gd name="T20" fmla="*/ 2147483647 w 416"/>
                  <a:gd name="T21" fmla="*/ 2147483647 h 818"/>
                  <a:gd name="T22" fmla="*/ 2147483647 w 416"/>
                  <a:gd name="T23" fmla="*/ 2147483647 h 818"/>
                  <a:gd name="T24" fmla="*/ 2147483647 w 416"/>
                  <a:gd name="T25" fmla="*/ 2147483647 h 818"/>
                  <a:gd name="T26" fmla="*/ 2147483647 w 416"/>
                  <a:gd name="T27" fmla="*/ 2147483647 h 818"/>
                  <a:gd name="T28" fmla="*/ 2147483647 w 416"/>
                  <a:gd name="T29" fmla="*/ 2147483647 h 818"/>
                  <a:gd name="T30" fmla="*/ 2147483647 w 416"/>
                  <a:gd name="T31" fmla="*/ 2147483647 h 818"/>
                  <a:gd name="T32" fmla="*/ 2147483647 w 416"/>
                  <a:gd name="T33" fmla="*/ 2147483647 h 818"/>
                  <a:gd name="T34" fmla="*/ 2147483647 w 416"/>
                  <a:gd name="T35" fmla="*/ 2147483647 h 818"/>
                  <a:gd name="T36" fmla="*/ 2147483647 w 416"/>
                  <a:gd name="T37" fmla="*/ 2147483647 h 818"/>
                  <a:gd name="T38" fmla="*/ 2147483647 w 416"/>
                  <a:gd name="T39" fmla="*/ 2147483647 h 818"/>
                  <a:gd name="T40" fmla="*/ 2147483647 w 416"/>
                  <a:gd name="T41" fmla="*/ 2147483647 h 818"/>
                  <a:gd name="T42" fmla="*/ 0 w 416"/>
                  <a:gd name="T43" fmla="*/ 2147483647 h 818"/>
                  <a:gd name="T44" fmla="*/ 0 w 416"/>
                  <a:gd name="T45" fmla="*/ 2147483647 h 818"/>
                  <a:gd name="T46" fmla="*/ 2147483647 w 416"/>
                  <a:gd name="T47" fmla="*/ 2147483647 h 81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818"/>
                  <a:gd name="T74" fmla="*/ 416 w 416"/>
                  <a:gd name="T75" fmla="*/ 818 h 81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818">
                    <a:moveTo>
                      <a:pt x="13" y="215"/>
                    </a:moveTo>
                    <a:lnTo>
                      <a:pt x="58" y="107"/>
                    </a:lnTo>
                    <a:lnTo>
                      <a:pt x="97" y="56"/>
                    </a:lnTo>
                    <a:lnTo>
                      <a:pt x="164" y="3"/>
                    </a:lnTo>
                    <a:lnTo>
                      <a:pt x="223" y="0"/>
                    </a:lnTo>
                    <a:lnTo>
                      <a:pt x="284" y="16"/>
                    </a:lnTo>
                    <a:lnTo>
                      <a:pt x="339" y="54"/>
                    </a:lnTo>
                    <a:lnTo>
                      <a:pt x="339" y="126"/>
                    </a:lnTo>
                    <a:lnTo>
                      <a:pt x="313" y="187"/>
                    </a:lnTo>
                    <a:lnTo>
                      <a:pt x="313" y="300"/>
                    </a:lnTo>
                    <a:lnTo>
                      <a:pt x="323" y="472"/>
                    </a:lnTo>
                    <a:lnTo>
                      <a:pt x="371" y="577"/>
                    </a:lnTo>
                    <a:lnTo>
                      <a:pt x="416" y="661"/>
                    </a:lnTo>
                    <a:lnTo>
                      <a:pt x="416" y="726"/>
                    </a:lnTo>
                    <a:lnTo>
                      <a:pt x="368" y="787"/>
                    </a:lnTo>
                    <a:lnTo>
                      <a:pt x="329" y="816"/>
                    </a:lnTo>
                    <a:lnTo>
                      <a:pt x="271" y="818"/>
                    </a:lnTo>
                    <a:lnTo>
                      <a:pt x="203" y="818"/>
                    </a:lnTo>
                    <a:lnTo>
                      <a:pt x="129" y="800"/>
                    </a:lnTo>
                    <a:lnTo>
                      <a:pt x="58" y="692"/>
                    </a:lnTo>
                    <a:lnTo>
                      <a:pt x="19" y="564"/>
                    </a:lnTo>
                    <a:lnTo>
                      <a:pt x="0" y="464"/>
                    </a:lnTo>
                    <a:lnTo>
                      <a:pt x="0" y="346"/>
                    </a:lnTo>
                    <a:lnTo>
                      <a:pt x="13" y="2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8" name="Freeform 36"/>
              <p:cNvSpPr>
                <a:spLocks/>
              </p:cNvSpPr>
              <p:nvPr/>
            </p:nvSpPr>
            <p:spPr bwMode="auto">
              <a:xfrm flipH="1">
                <a:off x="1239287" y="2961034"/>
                <a:ext cx="307896" cy="560328"/>
              </a:xfrm>
              <a:custGeom>
                <a:avLst/>
                <a:gdLst>
                  <a:gd name="T0" fmla="*/ 2147483647 w 352"/>
                  <a:gd name="T1" fmla="*/ 2147483647 h 857"/>
                  <a:gd name="T2" fmla="*/ 2147483647 w 352"/>
                  <a:gd name="T3" fmla="*/ 0 h 857"/>
                  <a:gd name="T4" fmla="*/ 2147483647 w 352"/>
                  <a:gd name="T5" fmla="*/ 2147483647 h 857"/>
                  <a:gd name="T6" fmla="*/ 2147483647 w 352"/>
                  <a:gd name="T7" fmla="*/ 2147483647 h 857"/>
                  <a:gd name="T8" fmla="*/ 2147483647 w 352"/>
                  <a:gd name="T9" fmla="*/ 2147483647 h 857"/>
                  <a:gd name="T10" fmla="*/ 2147483647 w 352"/>
                  <a:gd name="T11" fmla="*/ 2147483647 h 857"/>
                  <a:gd name="T12" fmla="*/ 2147483647 w 352"/>
                  <a:gd name="T13" fmla="*/ 2147483647 h 857"/>
                  <a:gd name="T14" fmla="*/ 2147483647 w 352"/>
                  <a:gd name="T15" fmla="*/ 2147483647 h 857"/>
                  <a:gd name="T16" fmla="*/ 2147483647 w 352"/>
                  <a:gd name="T17" fmla="*/ 2147483647 h 857"/>
                  <a:gd name="T18" fmla="*/ 2147483647 w 352"/>
                  <a:gd name="T19" fmla="*/ 2147483647 h 857"/>
                  <a:gd name="T20" fmla="*/ 2147483647 w 352"/>
                  <a:gd name="T21" fmla="*/ 2147483647 h 857"/>
                  <a:gd name="T22" fmla="*/ 2147483647 w 352"/>
                  <a:gd name="T23" fmla="*/ 2147483647 h 857"/>
                  <a:gd name="T24" fmla="*/ 0 w 352"/>
                  <a:gd name="T25" fmla="*/ 2147483647 h 857"/>
                  <a:gd name="T26" fmla="*/ 0 w 352"/>
                  <a:gd name="T27" fmla="*/ 2147483647 h 857"/>
                  <a:gd name="T28" fmla="*/ 2147483647 w 352"/>
                  <a:gd name="T29" fmla="*/ 2147483647 h 857"/>
                  <a:gd name="T30" fmla="*/ 2147483647 w 352"/>
                  <a:gd name="T31" fmla="*/ 2147483647 h 857"/>
                  <a:gd name="T32" fmla="*/ 2147483647 w 352"/>
                  <a:gd name="T33" fmla="*/ 2147483647 h 857"/>
                  <a:gd name="T34" fmla="*/ 2147483647 w 352"/>
                  <a:gd name="T35" fmla="*/ 2147483647 h 857"/>
                  <a:gd name="T36" fmla="*/ 2147483647 w 352"/>
                  <a:gd name="T37" fmla="*/ 2147483647 h 857"/>
                  <a:gd name="T38" fmla="*/ 2147483647 w 352"/>
                  <a:gd name="T39" fmla="*/ 2147483647 h 857"/>
                  <a:gd name="T40" fmla="*/ 2147483647 w 352"/>
                  <a:gd name="T41" fmla="*/ 2147483647 h 857"/>
                  <a:gd name="T42" fmla="*/ 2147483647 w 352"/>
                  <a:gd name="T43" fmla="*/ 2147483647 h 857"/>
                  <a:gd name="T44" fmla="*/ 2147483647 w 352"/>
                  <a:gd name="T45" fmla="*/ 2147483647 h 857"/>
                  <a:gd name="T46" fmla="*/ 2147483647 w 352"/>
                  <a:gd name="T47" fmla="*/ 2147483647 h 857"/>
                  <a:gd name="T48" fmla="*/ 2147483647 w 352"/>
                  <a:gd name="T49" fmla="*/ 2147483647 h 857"/>
                  <a:gd name="T50" fmla="*/ 2147483647 w 352"/>
                  <a:gd name="T51" fmla="*/ 2147483647 h 857"/>
                  <a:gd name="T52" fmla="*/ 2147483647 w 352"/>
                  <a:gd name="T53" fmla="*/ 2147483647 h 857"/>
                  <a:gd name="T54" fmla="*/ 2147483647 w 352"/>
                  <a:gd name="T55" fmla="*/ 2147483647 h 857"/>
                  <a:gd name="T56" fmla="*/ 2147483647 w 352"/>
                  <a:gd name="T57" fmla="*/ 2147483647 h 857"/>
                  <a:gd name="T58" fmla="*/ 2147483647 w 352"/>
                  <a:gd name="T59" fmla="*/ 2147483647 h 857"/>
                  <a:gd name="T60" fmla="*/ 2147483647 w 352"/>
                  <a:gd name="T61" fmla="*/ 2147483647 h 857"/>
                  <a:gd name="T62" fmla="*/ 2147483647 w 352"/>
                  <a:gd name="T63" fmla="*/ 2147483647 h 857"/>
                  <a:gd name="T64" fmla="*/ 2147483647 w 352"/>
                  <a:gd name="T65" fmla="*/ 2147483647 h 857"/>
                  <a:gd name="T66" fmla="*/ 2147483647 w 352"/>
                  <a:gd name="T67" fmla="*/ 2147483647 h 857"/>
                  <a:gd name="T68" fmla="*/ 2147483647 w 352"/>
                  <a:gd name="T69" fmla="*/ 2147483647 h 857"/>
                  <a:gd name="T70" fmla="*/ 2147483647 w 352"/>
                  <a:gd name="T71" fmla="*/ 2147483647 h 857"/>
                  <a:gd name="T72" fmla="*/ 2147483647 w 352"/>
                  <a:gd name="T73" fmla="*/ 2147483647 h 85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52"/>
                  <a:gd name="T112" fmla="*/ 0 h 857"/>
                  <a:gd name="T113" fmla="*/ 352 w 352"/>
                  <a:gd name="T114" fmla="*/ 857 h 85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52" h="857">
                    <a:moveTo>
                      <a:pt x="193" y="15"/>
                    </a:moveTo>
                    <a:lnTo>
                      <a:pt x="149" y="0"/>
                    </a:lnTo>
                    <a:lnTo>
                      <a:pt x="106" y="20"/>
                    </a:lnTo>
                    <a:lnTo>
                      <a:pt x="81" y="93"/>
                    </a:lnTo>
                    <a:lnTo>
                      <a:pt x="106" y="209"/>
                    </a:lnTo>
                    <a:lnTo>
                      <a:pt x="149" y="271"/>
                    </a:lnTo>
                    <a:lnTo>
                      <a:pt x="193" y="378"/>
                    </a:lnTo>
                    <a:lnTo>
                      <a:pt x="216" y="433"/>
                    </a:lnTo>
                    <a:lnTo>
                      <a:pt x="216" y="502"/>
                    </a:lnTo>
                    <a:lnTo>
                      <a:pt x="157" y="571"/>
                    </a:lnTo>
                    <a:lnTo>
                      <a:pt x="78" y="646"/>
                    </a:lnTo>
                    <a:lnTo>
                      <a:pt x="29" y="685"/>
                    </a:lnTo>
                    <a:lnTo>
                      <a:pt x="0" y="716"/>
                    </a:lnTo>
                    <a:lnTo>
                      <a:pt x="0" y="749"/>
                    </a:lnTo>
                    <a:lnTo>
                      <a:pt x="32" y="754"/>
                    </a:lnTo>
                    <a:lnTo>
                      <a:pt x="110" y="770"/>
                    </a:lnTo>
                    <a:lnTo>
                      <a:pt x="223" y="816"/>
                    </a:lnTo>
                    <a:lnTo>
                      <a:pt x="255" y="849"/>
                    </a:lnTo>
                    <a:lnTo>
                      <a:pt x="300" y="857"/>
                    </a:lnTo>
                    <a:lnTo>
                      <a:pt x="352" y="818"/>
                    </a:lnTo>
                    <a:lnTo>
                      <a:pt x="320" y="801"/>
                    </a:lnTo>
                    <a:lnTo>
                      <a:pt x="196" y="765"/>
                    </a:lnTo>
                    <a:lnTo>
                      <a:pt x="116" y="747"/>
                    </a:lnTo>
                    <a:lnTo>
                      <a:pt x="58" y="725"/>
                    </a:lnTo>
                    <a:lnTo>
                      <a:pt x="58" y="718"/>
                    </a:lnTo>
                    <a:lnTo>
                      <a:pt x="68" y="700"/>
                    </a:lnTo>
                    <a:lnTo>
                      <a:pt x="106" y="664"/>
                    </a:lnTo>
                    <a:lnTo>
                      <a:pt x="216" y="587"/>
                    </a:lnTo>
                    <a:lnTo>
                      <a:pt x="281" y="522"/>
                    </a:lnTo>
                    <a:lnTo>
                      <a:pt x="294" y="476"/>
                    </a:lnTo>
                    <a:lnTo>
                      <a:pt x="284" y="409"/>
                    </a:lnTo>
                    <a:lnTo>
                      <a:pt x="255" y="355"/>
                    </a:lnTo>
                    <a:lnTo>
                      <a:pt x="216" y="278"/>
                    </a:lnTo>
                    <a:lnTo>
                      <a:pt x="203" y="198"/>
                    </a:lnTo>
                    <a:lnTo>
                      <a:pt x="203" y="121"/>
                    </a:lnTo>
                    <a:lnTo>
                      <a:pt x="203" y="51"/>
                    </a:lnTo>
                    <a:lnTo>
                      <a:pt x="193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9" name="Freeform 37"/>
              <p:cNvSpPr>
                <a:spLocks/>
              </p:cNvSpPr>
              <p:nvPr/>
            </p:nvSpPr>
            <p:spPr bwMode="auto">
              <a:xfrm flipH="1">
                <a:off x="1484543" y="2965712"/>
                <a:ext cx="250564" cy="606164"/>
              </a:xfrm>
              <a:custGeom>
                <a:avLst/>
                <a:gdLst>
                  <a:gd name="T0" fmla="*/ 2147483647 w 287"/>
                  <a:gd name="T1" fmla="*/ 2147483647 h 926"/>
                  <a:gd name="T2" fmla="*/ 2147483647 w 287"/>
                  <a:gd name="T3" fmla="*/ 2147483647 h 926"/>
                  <a:gd name="T4" fmla="*/ 2147483647 w 287"/>
                  <a:gd name="T5" fmla="*/ 0 h 926"/>
                  <a:gd name="T6" fmla="*/ 2147483647 w 287"/>
                  <a:gd name="T7" fmla="*/ 0 h 926"/>
                  <a:gd name="T8" fmla="*/ 2147483647 w 287"/>
                  <a:gd name="T9" fmla="*/ 2147483647 h 926"/>
                  <a:gd name="T10" fmla="*/ 2147483647 w 287"/>
                  <a:gd name="T11" fmla="*/ 2147483647 h 926"/>
                  <a:gd name="T12" fmla="*/ 2147483647 w 287"/>
                  <a:gd name="T13" fmla="*/ 2147483647 h 926"/>
                  <a:gd name="T14" fmla="*/ 2147483647 w 287"/>
                  <a:gd name="T15" fmla="*/ 2147483647 h 926"/>
                  <a:gd name="T16" fmla="*/ 2147483647 w 287"/>
                  <a:gd name="T17" fmla="*/ 2147483647 h 926"/>
                  <a:gd name="T18" fmla="*/ 2147483647 w 287"/>
                  <a:gd name="T19" fmla="*/ 2147483647 h 926"/>
                  <a:gd name="T20" fmla="*/ 2147483647 w 287"/>
                  <a:gd name="T21" fmla="*/ 2147483647 h 926"/>
                  <a:gd name="T22" fmla="*/ 2147483647 w 287"/>
                  <a:gd name="T23" fmla="*/ 2147483647 h 926"/>
                  <a:gd name="T24" fmla="*/ 2147483647 w 287"/>
                  <a:gd name="T25" fmla="*/ 2147483647 h 926"/>
                  <a:gd name="T26" fmla="*/ 2147483647 w 287"/>
                  <a:gd name="T27" fmla="*/ 2147483647 h 926"/>
                  <a:gd name="T28" fmla="*/ 2147483647 w 287"/>
                  <a:gd name="T29" fmla="*/ 2147483647 h 926"/>
                  <a:gd name="T30" fmla="*/ 2147483647 w 287"/>
                  <a:gd name="T31" fmla="*/ 2147483647 h 926"/>
                  <a:gd name="T32" fmla="*/ 2147483647 w 287"/>
                  <a:gd name="T33" fmla="*/ 2147483647 h 926"/>
                  <a:gd name="T34" fmla="*/ 2147483647 w 287"/>
                  <a:gd name="T35" fmla="*/ 2147483647 h 926"/>
                  <a:gd name="T36" fmla="*/ 2147483647 w 287"/>
                  <a:gd name="T37" fmla="*/ 2147483647 h 926"/>
                  <a:gd name="T38" fmla="*/ 2147483647 w 287"/>
                  <a:gd name="T39" fmla="*/ 2147483647 h 926"/>
                  <a:gd name="T40" fmla="*/ 2147483647 w 287"/>
                  <a:gd name="T41" fmla="*/ 2147483647 h 926"/>
                  <a:gd name="T42" fmla="*/ 2147483647 w 287"/>
                  <a:gd name="T43" fmla="*/ 2147483647 h 926"/>
                  <a:gd name="T44" fmla="*/ 2147483647 w 287"/>
                  <a:gd name="T45" fmla="*/ 2147483647 h 926"/>
                  <a:gd name="T46" fmla="*/ 2147483647 w 287"/>
                  <a:gd name="T47" fmla="*/ 2147483647 h 926"/>
                  <a:gd name="T48" fmla="*/ 2147483647 w 287"/>
                  <a:gd name="T49" fmla="*/ 2147483647 h 926"/>
                  <a:gd name="T50" fmla="*/ 2147483647 w 287"/>
                  <a:gd name="T51" fmla="*/ 2147483647 h 926"/>
                  <a:gd name="T52" fmla="*/ 2147483647 w 287"/>
                  <a:gd name="T53" fmla="*/ 2147483647 h 926"/>
                  <a:gd name="T54" fmla="*/ 2147483647 w 287"/>
                  <a:gd name="T55" fmla="*/ 2147483647 h 926"/>
                  <a:gd name="T56" fmla="*/ 2147483647 w 287"/>
                  <a:gd name="T57" fmla="*/ 2147483647 h 926"/>
                  <a:gd name="T58" fmla="*/ 0 w 287"/>
                  <a:gd name="T59" fmla="*/ 2147483647 h 926"/>
                  <a:gd name="T60" fmla="*/ 2147483647 w 287"/>
                  <a:gd name="T61" fmla="*/ 2147483647 h 926"/>
                  <a:gd name="T62" fmla="*/ 2147483647 w 287"/>
                  <a:gd name="T63" fmla="*/ 2147483647 h 926"/>
                  <a:gd name="T64" fmla="*/ 2147483647 w 287"/>
                  <a:gd name="T65" fmla="*/ 2147483647 h 926"/>
                  <a:gd name="T66" fmla="*/ 2147483647 w 287"/>
                  <a:gd name="T67" fmla="*/ 2147483647 h 92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87"/>
                  <a:gd name="T103" fmla="*/ 0 h 926"/>
                  <a:gd name="T104" fmla="*/ 287 w 287"/>
                  <a:gd name="T105" fmla="*/ 926 h 92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87" h="926">
                    <a:moveTo>
                      <a:pt x="146" y="143"/>
                    </a:moveTo>
                    <a:lnTo>
                      <a:pt x="182" y="46"/>
                    </a:lnTo>
                    <a:lnTo>
                      <a:pt x="223" y="0"/>
                    </a:lnTo>
                    <a:lnTo>
                      <a:pt x="252" y="0"/>
                    </a:lnTo>
                    <a:lnTo>
                      <a:pt x="287" y="23"/>
                    </a:lnTo>
                    <a:lnTo>
                      <a:pt x="277" y="105"/>
                    </a:lnTo>
                    <a:lnTo>
                      <a:pt x="248" y="174"/>
                    </a:lnTo>
                    <a:lnTo>
                      <a:pt x="184" y="247"/>
                    </a:lnTo>
                    <a:lnTo>
                      <a:pt x="127" y="363"/>
                    </a:lnTo>
                    <a:lnTo>
                      <a:pt x="95" y="430"/>
                    </a:lnTo>
                    <a:lnTo>
                      <a:pt x="78" y="494"/>
                    </a:lnTo>
                    <a:lnTo>
                      <a:pt x="88" y="561"/>
                    </a:lnTo>
                    <a:lnTo>
                      <a:pt x="114" y="641"/>
                    </a:lnTo>
                    <a:lnTo>
                      <a:pt x="136" y="684"/>
                    </a:lnTo>
                    <a:lnTo>
                      <a:pt x="156" y="746"/>
                    </a:lnTo>
                    <a:lnTo>
                      <a:pt x="153" y="772"/>
                    </a:lnTo>
                    <a:lnTo>
                      <a:pt x="107" y="870"/>
                    </a:lnTo>
                    <a:lnTo>
                      <a:pt x="95" y="924"/>
                    </a:lnTo>
                    <a:lnTo>
                      <a:pt x="56" y="926"/>
                    </a:lnTo>
                    <a:lnTo>
                      <a:pt x="8" y="900"/>
                    </a:lnTo>
                    <a:lnTo>
                      <a:pt x="2" y="877"/>
                    </a:lnTo>
                    <a:lnTo>
                      <a:pt x="22" y="849"/>
                    </a:lnTo>
                    <a:lnTo>
                      <a:pt x="76" y="795"/>
                    </a:lnTo>
                    <a:lnTo>
                      <a:pt x="107" y="764"/>
                    </a:lnTo>
                    <a:lnTo>
                      <a:pt x="114" y="739"/>
                    </a:lnTo>
                    <a:lnTo>
                      <a:pt x="95" y="692"/>
                    </a:lnTo>
                    <a:lnTo>
                      <a:pt x="59" y="633"/>
                    </a:lnTo>
                    <a:lnTo>
                      <a:pt x="27" y="563"/>
                    </a:lnTo>
                    <a:lnTo>
                      <a:pt x="8" y="514"/>
                    </a:lnTo>
                    <a:lnTo>
                      <a:pt x="0" y="455"/>
                    </a:lnTo>
                    <a:lnTo>
                      <a:pt x="27" y="394"/>
                    </a:lnTo>
                    <a:lnTo>
                      <a:pt x="69" y="308"/>
                    </a:lnTo>
                    <a:lnTo>
                      <a:pt x="127" y="214"/>
                    </a:lnTo>
                    <a:lnTo>
                      <a:pt x="146" y="14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170" name="Group 38"/>
              <p:cNvGrpSpPr>
                <a:grpSpLocks/>
              </p:cNvGrpSpPr>
              <p:nvPr/>
            </p:nvGrpSpPr>
            <p:grpSpPr bwMode="auto">
              <a:xfrm flipH="1">
                <a:off x="1167089" y="2341774"/>
                <a:ext cx="547391" cy="678193"/>
                <a:chOff x="4506" y="1088"/>
                <a:chExt cx="154" cy="164"/>
              </a:xfrm>
            </p:grpSpPr>
            <p:sp>
              <p:nvSpPr>
                <p:cNvPr id="172" name="Freeform 39"/>
                <p:cNvSpPr>
                  <a:spLocks/>
                </p:cNvSpPr>
                <p:nvPr/>
              </p:nvSpPr>
              <p:spPr bwMode="auto">
                <a:xfrm>
                  <a:off x="4506" y="1088"/>
                  <a:ext cx="154" cy="164"/>
                </a:xfrm>
                <a:custGeom>
                  <a:avLst/>
                  <a:gdLst>
                    <a:gd name="T0" fmla="*/ 0 w 925"/>
                    <a:gd name="T1" fmla="*/ 0 h 1149"/>
                    <a:gd name="T2" fmla="*/ 0 w 925"/>
                    <a:gd name="T3" fmla="*/ 0 h 1149"/>
                    <a:gd name="T4" fmla="*/ 0 w 925"/>
                    <a:gd name="T5" fmla="*/ 0 h 1149"/>
                    <a:gd name="T6" fmla="*/ 0 w 925"/>
                    <a:gd name="T7" fmla="*/ 0 h 1149"/>
                    <a:gd name="T8" fmla="*/ 0 w 925"/>
                    <a:gd name="T9" fmla="*/ 0 h 1149"/>
                    <a:gd name="T10" fmla="*/ 0 w 925"/>
                    <a:gd name="T11" fmla="*/ 0 h 1149"/>
                    <a:gd name="T12" fmla="*/ 0 w 925"/>
                    <a:gd name="T13" fmla="*/ 0 h 1149"/>
                    <a:gd name="T14" fmla="*/ 0 w 925"/>
                    <a:gd name="T15" fmla="*/ 0 h 1149"/>
                    <a:gd name="T16" fmla="*/ 0 w 925"/>
                    <a:gd name="T17" fmla="*/ 0 h 1149"/>
                    <a:gd name="T18" fmla="*/ 0 w 925"/>
                    <a:gd name="T19" fmla="*/ 0 h 1149"/>
                    <a:gd name="T20" fmla="*/ 0 w 925"/>
                    <a:gd name="T21" fmla="*/ 0 h 1149"/>
                    <a:gd name="T22" fmla="*/ 0 w 925"/>
                    <a:gd name="T23" fmla="*/ 0 h 1149"/>
                    <a:gd name="T24" fmla="*/ 0 w 925"/>
                    <a:gd name="T25" fmla="*/ 0 h 1149"/>
                    <a:gd name="T26" fmla="*/ 0 w 925"/>
                    <a:gd name="T27" fmla="*/ 0 h 1149"/>
                    <a:gd name="T28" fmla="*/ 0 w 925"/>
                    <a:gd name="T29" fmla="*/ 0 h 1149"/>
                    <a:gd name="T30" fmla="*/ 0 w 925"/>
                    <a:gd name="T31" fmla="*/ 0 h 1149"/>
                    <a:gd name="T32" fmla="*/ 0 w 925"/>
                    <a:gd name="T33" fmla="*/ 0 h 1149"/>
                    <a:gd name="T34" fmla="*/ 0 w 925"/>
                    <a:gd name="T35" fmla="*/ 0 h 1149"/>
                    <a:gd name="T36" fmla="*/ 0 w 925"/>
                    <a:gd name="T37" fmla="*/ 0 h 1149"/>
                    <a:gd name="T38" fmla="*/ 0 w 925"/>
                    <a:gd name="T39" fmla="*/ 0 h 1149"/>
                    <a:gd name="T40" fmla="*/ 0 w 925"/>
                    <a:gd name="T41" fmla="*/ 0 h 1149"/>
                    <a:gd name="T42" fmla="*/ 0 w 925"/>
                    <a:gd name="T43" fmla="*/ 0 h 1149"/>
                    <a:gd name="T44" fmla="*/ 0 w 925"/>
                    <a:gd name="T45" fmla="*/ 0 h 1149"/>
                    <a:gd name="T46" fmla="*/ 0 w 925"/>
                    <a:gd name="T47" fmla="*/ 0 h 1149"/>
                    <a:gd name="T48" fmla="*/ 0 w 925"/>
                    <a:gd name="T49" fmla="*/ 0 h 1149"/>
                    <a:gd name="T50" fmla="*/ 0 w 925"/>
                    <a:gd name="T51" fmla="*/ 0 h 1149"/>
                    <a:gd name="T52" fmla="*/ 0 w 925"/>
                    <a:gd name="T53" fmla="*/ 0 h 1149"/>
                    <a:gd name="T54" fmla="*/ 0 w 925"/>
                    <a:gd name="T55" fmla="*/ 0 h 1149"/>
                    <a:gd name="T56" fmla="*/ 0 w 925"/>
                    <a:gd name="T57" fmla="*/ 0 h 1149"/>
                    <a:gd name="T58" fmla="*/ 0 w 925"/>
                    <a:gd name="T59" fmla="*/ 0 h 1149"/>
                    <a:gd name="T60" fmla="*/ 0 w 925"/>
                    <a:gd name="T61" fmla="*/ 0 h 1149"/>
                    <a:gd name="T62" fmla="*/ 0 w 925"/>
                    <a:gd name="T63" fmla="*/ 0 h 1149"/>
                    <a:gd name="T64" fmla="*/ 0 w 925"/>
                    <a:gd name="T65" fmla="*/ 0 h 1149"/>
                    <a:gd name="T66" fmla="*/ 0 w 925"/>
                    <a:gd name="T67" fmla="*/ 0 h 1149"/>
                    <a:gd name="T68" fmla="*/ 0 w 925"/>
                    <a:gd name="T69" fmla="*/ 0 h 1149"/>
                    <a:gd name="T70" fmla="*/ 0 w 925"/>
                    <a:gd name="T71" fmla="*/ 0 h 1149"/>
                    <a:gd name="T72" fmla="*/ 0 w 925"/>
                    <a:gd name="T73" fmla="*/ 0 h 1149"/>
                    <a:gd name="T74" fmla="*/ 0 w 925"/>
                    <a:gd name="T75" fmla="*/ 0 h 1149"/>
                    <a:gd name="T76" fmla="*/ 0 w 925"/>
                    <a:gd name="T77" fmla="*/ 0 h 1149"/>
                    <a:gd name="T78" fmla="*/ 0 w 925"/>
                    <a:gd name="T79" fmla="*/ 0 h 1149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925"/>
                    <a:gd name="T121" fmla="*/ 0 h 1149"/>
                    <a:gd name="T122" fmla="*/ 925 w 925"/>
                    <a:gd name="T123" fmla="*/ 1149 h 1149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925" h="1149">
                      <a:moveTo>
                        <a:pt x="135" y="0"/>
                      </a:moveTo>
                      <a:lnTo>
                        <a:pt x="80" y="88"/>
                      </a:lnTo>
                      <a:lnTo>
                        <a:pt x="48" y="162"/>
                      </a:lnTo>
                      <a:lnTo>
                        <a:pt x="19" y="242"/>
                      </a:lnTo>
                      <a:lnTo>
                        <a:pt x="0" y="304"/>
                      </a:lnTo>
                      <a:lnTo>
                        <a:pt x="22" y="393"/>
                      </a:lnTo>
                      <a:lnTo>
                        <a:pt x="90" y="448"/>
                      </a:lnTo>
                      <a:lnTo>
                        <a:pt x="145" y="501"/>
                      </a:lnTo>
                      <a:lnTo>
                        <a:pt x="125" y="643"/>
                      </a:lnTo>
                      <a:lnTo>
                        <a:pt x="97" y="835"/>
                      </a:lnTo>
                      <a:lnTo>
                        <a:pt x="119" y="1041"/>
                      </a:lnTo>
                      <a:lnTo>
                        <a:pt x="148" y="1133"/>
                      </a:lnTo>
                      <a:lnTo>
                        <a:pt x="274" y="1103"/>
                      </a:lnTo>
                      <a:lnTo>
                        <a:pt x="362" y="1097"/>
                      </a:lnTo>
                      <a:lnTo>
                        <a:pt x="494" y="1103"/>
                      </a:lnTo>
                      <a:lnTo>
                        <a:pt x="611" y="1137"/>
                      </a:lnTo>
                      <a:lnTo>
                        <a:pt x="678" y="1149"/>
                      </a:lnTo>
                      <a:lnTo>
                        <a:pt x="678" y="1072"/>
                      </a:lnTo>
                      <a:lnTo>
                        <a:pt x="663" y="926"/>
                      </a:lnTo>
                      <a:lnTo>
                        <a:pt x="633" y="782"/>
                      </a:lnTo>
                      <a:lnTo>
                        <a:pt x="611" y="640"/>
                      </a:lnTo>
                      <a:lnTo>
                        <a:pt x="601" y="588"/>
                      </a:lnTo>
                      <a:lnTo>
                        <a:pt x="639" y="566"/>
                      </a:lnTo>
                      <a:lnTo>
                        <a:pt x="746" y="594"/>
                      </a:lnTo>
                      <a:lnTo>
                        <a:pt x="844" y="619"/>
                      </a:lnTo>
                      <a:lnTo>
                        <a:pt x="892" y="659"/>
                      </a:lnTo>
                      <a:lnTo>
                        <a:pt x="895" y="581"/>
                      </a:lnTo>
                      <a:lnTo>
                        <a:pt x="925" y="486"/>
                      </a:lnTo>
                      <a:lnTo>
                        <a:pt x="805" y="419"/>
                      </a:lnTo>
                      <a:lnTo>
                        <a:pt x="707" y="370"/>
                      </a:lnTo>
                      <a:lnTo>
                        <a:pt x="621" y="342"/>
                      </a:lnTo>
                      <a:lnTo>
                        <a:pt x="553" y="324"/>
                      </a:lnTo>
                      <a:lnTo>
                        <a:pt x="487" y="324"/>
                      </a:lnTo>
                      <a:lnTo>
                        <a:pt x="440" y="332"/>
                      </a:lnTo>
                      <a:lnTo>
                        <a:pt x="377" y="324"/>
                      </a:lnTo>
                      <a:lnTo>
                        <a:pt x="323" y="286"/>
                      </a:lnTo>
                      <a:lnTo>
                        <a:pt x="274" y="224"/>
                      </a:lnTo>
                      <a:lnTo>
                        <a:pt x="232" y="170"/>
                      </a:lnTo>
                      <a:lnTo>
                        <a:pt x="186" y="72"/>
                      </a:lnTo>
                      <a:lnTo>
                        <a:pt x="135" y="0"/>
                      </a:lnTo>
                      <a:close/>
                    </a:path>
                  </a:pathLst>
                </a:custGeom>
                <a:solidFill>
                  <a:srgbClr val="F8F8F8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173" name="Group 40"/>
                <p:cNvGrpSpPr>
                  <a:grpSpLocks/>
                </p:cNvGrpSpPr>
                <p:nvPr/>
              </p:nvGrpSpPr>
              <p:grpSpPr bwMode="auto">
                <a:xfrm>
                  <a:off x="4515" y="1098"/>
                  <a:ext cx="137" cy="149"/>
                  <a:chOff x="4515" y="1098"/>
                  <a:chExt cx="137" cy="149"/>
                </a:xfrm>
              </p:grpSpPr>
              <p:sp>
                <p:nvSpPr>
                  <p:cNvPr id="174" name="Freeform 41"/>
                  <p:cNvSpPr>
                    <a:spLocks/>
                  </p:cNvSpPr>
                  <p:nvPr/>
                </p:nvSpPr>
                <p:spPr bwMode="auto">
                  <a:xfrm>
                    <a:off x="4515" y="1098"/>
                    <a:ext cx="25" cy="49"/>
                  </a:xfrm>
                  <a:custGeom>
                    <a:avLst/>
                    <a:gdLst>
                      <a:gd name="T0" fmla="*/ 0 w 153"/>
                      <a:gd name="T1" fmla="*/ 0 h 348"/>
                      <a:gd name="T2" fmla="*/ 0 w 153"/>
                      <a:gd name="T3" fmla="*/ 0 h 348"/>
                      <a:gd name="T4" fmla="*/ 0 w 153"/>
                      <a:gd name="T5" fmla="*/ 0 h 348"/>
                      <a:gd name="T6" fmla="*/ 0 w 153"/>
                      <a:gd name="T7" fmla="*/ 0 h 348"/>
                      <a:gd name="T8" fmla="*/ 0 w 153"/>
                      <a:gd name="T9" fmla="*/ 0 h 348"/>
                      <a:gd name="T10" fmla="*/ 0 w 153"/>
                      <a:gd name="T11" fmla="*/ 0 h 348"/>
                      <a:gd name="T12" fmla="*/ 0 w 153"/>
                      <a:gd name="T13" fmla="*/ 0 h 348"/>
                      <a:gd name="T14" fmla="*/ 0 w 153"/>
                      <a:gd name="T15" fmla="*/ 0 h 348"/>
                      <a:gd name="T16" fmla="*/ 0 w 153"/>
                      <a:gd name="T17" fmla="*/ 0 h 348"/>
                      <a:gd name="T18" fmla="*/ 0 w 153"/>
                      <a:gd name="T19" fmla="*/ 0 h 348"/>
                      <a:gd name="T20" fmla="*/ 0 w 153"/>
                      <a:gd name="T21" fmla="*/ 0 h 348"/>
                      <a:gd name="T22" fmla="*/ 0 w 153"/>
                      <a:gd name="T23" fmla="*/ 0 h 348"/>
                      <a:gd name="T24" fmla="*/ 0 w 153"/>
                      <a:gd name="T25" fmla="*/ 0 h 348"/>
                      <a:gd name="T26" fmla="*/ 0 w 153"/>
                      <a:gd name="T27" fmla="*/ 0 h 348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153"/>
                      <a:gd name="T43" fmla="*/ 0 h 348"/>
                      <a:gd name="T44" fmla="*/ 153 w 153"/>
                      <a:gd name="T45" fmla="*/ 348 h 348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153" h="348">
                        <a:moveTo>
                          <a:pt x="0" y="308"/>
                        </a:moveTo>
                        <a:lnTo>
                          <a:pt x="10" y="232"/>
                        </a:lnTo>
                        <a:lnTo>
                          <a:pt x="45" y="149"/>
                        </a:lnTo>
                        <a:lnTo>
                          <a:pt x="74" y="79"/>
                        </a:lnTo>
                        <a:lnTo>
                          <a:pt x="96" y="25"/>
                        </a:lnTo>
                        <a:lnTo>
                          <a:pt x="125" y="0"/>
                        </a:lnTo>
                        <a:lnTo>
                          <a:pt x="153" y="15"/>
                        </a:lnTo>
                        <a:lnTo>
                          <a:pt x="112" y="94"/>
                        </a:lnTo>
                        <a:lnTo>
                          <a:pt x="65" y="201"/>
                        </a:lnTo>
                        <a:lnTo>
                          <a:pt x="36" y="296"/>
                        </a:lnTo>
                        <a:lnTo>
                          <a:pt x="36" y="348"/>
                        </a:lnTo>
                        <a:lnTo>
                          <a:pt x="0" y="348"/>
                        </a:lnTo>
                        <a:lnTo>
                          <a:pt x="0" y="286"/>
                        </a:lnTo>
                        <a:lnTo>
                          <a:pt x="0" y="30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75" name="Freeform 42"/>
                  <p:cNvSpPr>
                    <a:spLocks/>
                  </p:cNvSpPr>
                  <p:nvPr/>
                </p:nvSpPr>
                <p:spPr bwMode="auto">
                  <a:xfrm>
                    <a:off x="4527" y="1115"/>
                    <a:ext cx="23" cy="42"/>
                  </a:xfrm>
                  <a:custGeom>
                    <a:avLst/>
                    <a:gdLst>
                      <a:gd name="T0" fmla="*/ 0 w 142"/>
                      <a:gd name="T1" fmla="*/ 0 h 294"/>
                      <a:gd name="T2" fmla="*/ 0 w 142"/>
                      <a:gd name="T3" fmla="*/ 0 h 294"/>
                      <a:gd name="T4" fmla="*/ 0 w 142"/>
                      <a:gd name="T5" fmla="*/ 0 h 294"/>
                      <a:gd name="T6" fmla="*/ 0 w 142"/>
                      <a:gd name="T7" fmla="*/ 0 h 294"/>
                      <a:gd name="T8" fmla="*/ 0 w 142"/>
                      <a:gd name="T9" fmla="*/ 0 h 294"/>
                      <a:gd name="T10" fmla="*/ 0 w 142"/>
                      <a:gd name="T11" fmla="*/ 0 h 294"/>
                      <a:gd name="T12" fmla="*/ 0 w 142"/>
                      <a:gd name="T13" fmla="*/ 0 h 294"/>
                      <a:gd name="T14" fmla="*/ 0 w 142"/>
                      <a:gd name="T15" fmla="*/ 0 h 294"/>
                      <a:gd name="T16" fmla="*/ 0 w 142"/>
                      <a:gd name="T17" fmla="*/ 0 h 294"/>
                      <a:gd name="T18" fmla="*/ 0 w 142"/>
                      <a:gd name="T19" fmla="*/ 0 h 294"/>
                      <a:gd name="T20" fmla="*/ 0 w 142"/>
                      <a:gd name="T21" fmla="*/ 0 h 294"/>
                      <a:gd name="T22" fmla="*/ 0 w 142"/>
                      <a:gd name="T23" fmla="*/ 0 h 294"/>
                      <a:gd name="T24" fmla="*/ 0 w 142"/>
                      <a:gd name="T25" fmla="*/ 0 h 294"/>
                      <a:gd name="T26" fmla="*/ 0 w 142"/>
                      <a:gd name="T27" fmla="*/ 0 h 29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142"/>
                      <a:gd name="T43" fmla="*/ 0 h 294"/>
                      <a:gd name="T44" fmla="*/ 142 w 142"/>
                      <a:gd name="T45" fmla="*/ 294 h 294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142" h="294">
                        <a:moveTo>
                          <a:pt x="0" y="261"/>
                        </a:moveTo>
                        <a:lnTo>
                          <a:pt x="9" y="196"/>
                        </a:lnTo>
                        <a:lnTo>
                          <a:pt x="41" y="127"/>
                        </a:lnTo>
                        <a:lnTo>
                          <a:pt x="68" y="67"/>
                        </a:lnTo>
                        <a:lnTo>
                          <a:pt x="89" y="21"/>
                        </a:lnTo>
                        <a:lnTo>
                          <a:pt x="116" y="0"/>
                        </a:lnTo>
                        <a:lnTo>
                          <a:pt x="142" y="13"/>
                        </a:lnTo>
                        <a:lnTo>
                          <a:pt x="104" y="81"/>
                        </a:lnTo>
                        <a:lnTo>
                          <a:pt x="59" y="169"/>
                        </a:lnTo>
                        <a:lnTo>
                          <a:pt x="32" y="250"/>
                        </a:lnTo>
                        <a:lnTo>
                          <a:pt x="32" y="294"/>
                        </a:lnTo>
                        <a:lnTo>
                          <a:pt x="0" y="294"/>
                        </a:lnTo>
                        <a:lnTo>
                          <a:pt x="0" y="242"/>
                        </a:lnTo>
                        <a:lnTo>
                          <a:pt x="0" y="2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76" name="Freeform 43"/>
                  <p:cNvSpPr>
                    <a:spLocks/>
                  </p:cNvSpPr>
                  <p:nvPr/>
                </p:nvSpPr>
                <p:spPr bwMode="auto">
                  <a:xfrm>
                    <a:off x="4537" y="1125"/>
                    <a:ext cx="25" cy="121"/>
                  </a:xfrm>
                  <a:custGeom>
                    <a:avLst/>
                    <a:gdLst>
                      <a:gd name="T0" fmla="*/ 0 w 149"/>
                      <a:gd name="T1" fmla="*/ 0 h 844"/>
                      <a:gd name="T2" fmla="*/ 0 w 149"/>
                      <a:gd name="T3" fmla="*/ 0 h 844"/>
                      <a:gd name="T4" fmla="*/ 0 w 149"/>
                      <a:gd name="T5" fmla="*/ 0 h 844"/>
                      <a:gd name="T6" fmla="*/ 0 w 149"/>
                      <a:gd name="T7" fmla="*/ 0 h 844"/>
                      <a:gd name="T8" fmla="*/ 0 w 149"/>
                      <a:gd name="T9" fmla="*/ 0 h 844"/>
                      <a:gd name="T10" fmla="*/ 0 w 149"/>
                      <a:gd name="T11" fmla="*/ 0 h 844"/>
                      <a:gd name="T12" fmla="*/ 0 w 149"/>
                      <a:gd name="T13" fmla="*/ 0 h 844"/>
                      <a:gd name="T14" fmla="*/ 0 w 149"/>
                      <a:gd name="T15" fmla="*/ 0 h 844"/>
                      <a:gd name="T16" fmla="*/ 0 w 149"/>
                      <a:gd name="T17" fmla="*/ 0 h 844"/>
                      <a:gd name="T18" fmla="*/ 0 w 149"/>
                      <a:gd name="T19" fmla="*/ 0 h 844"/>
                      <a:gd name="T20" fmla="*/ 0 w 149"/>
                      <a:gd name="T21" fmla="*/ 0 h 844"/>
                      <a:gd name="T22" fmla="*/ 0 w 149"/>
                      <a:gd name="T23" fmla="*/ 0 h 844"/>
                      <a:gd name="T24" fmla="*/ 0 w 149"/>
                      <a:gd name="T25" fmla="*/ 0 h 844"/>
                      <a:gd name="T26" fmla="*/ 0 w 149"/>
                      <a:gd name="T27" fmla="*/ 0 h 844"/>
                      <a:gd name="T28" fmla="*/ 0 w 149"/>
                      <a:gd name="T29" fmla="*/ 0 h 844"/>
                      <a:gd name="T30" fmla="*/ 0 w 149"/>
                      <a:gd name="T31" fmla="*/ 0 h 844"/>
                      <a:gd name="T32" fmla="*/ 0 w 149"/>
                      <a:gd name="T33" fmla="*/ 0 h 844"/>
                      <a:gd name="T34" fmla="*/ 0 w 149"/>
                      <a:gd name="T35" fmla="*/ 0 h 844"/>
                      <a:gd name="T36" fmla="*/ 0 w 149"/>
                      <a:gd name="T37" fmla="*/ 0 h 844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49"/>
                      <a:gd name="T58" fmla="*/ 0 h 844"/>
                      <a:gd name="T59" fmla="*/ 149 w 149"/>
                      <a:gd name="T60" fmla="*/ 844 h 844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49" h="844">
                        <a:moveTo>
                          <a:pt x="29" y="820"/>
                        </a:moveTo>
                        <a:lnTo>
                          <a:pt x="14" y="726"/>
                        </a:lnTo>
                        <a:lnTo>
                          <a:pt x="0" y="597"/>
                        </a:lnTo>
                        <a:lnTo>
                          <a:pt x="4" y="439"/>
                        </a:lnTo>
                        <a:lnTo>
                          <a:pt x="14" y="287"/>
                        </a:lnTo>
                        <a:lnTo>
                          <a:pt x="39" y="169"/>
                        </a:lnTo>
                        <a:lnTo>
                          <a:pt x="71" y="75"/>
                        </a:lnTo>
                        <a:lnTo>
                          <a:pt x="110" y="0"/>
                        </a:lnTo>
                        <a:lnTo>
                          <a:pt x="149" y="47"/>
                        </a:lnTo>
                        <a:lnTo>
                          <a:pt x="110" y="122"/>
                        </a:lnTo>
                        <a:lnTo>
                          <a:pt x="91" y="187"/>
                        </a:lnTo>
                        <a:lnTo>
                          <a:pt x="68" y="303"/>
                        </a:lnTo>
                        <a:lnTo>
                          <a:pt x="52" y="470"/>
                        </a:lnTo>
                        <a:lnTo>
                          <a:pt x="52" y="602"/>
                        </a:lnTo>
                        <a:lnTo>
                          <a:pt x="61" y="704"/>
                        </a:lnTo>
                        <a:lnTo>
                          <a:pt x="78" y="771"/>
                        </a:lnTo>
                        <a:lnTo>
                          <a:pt x="91" y="826"/>
                        </a:lnTo>
                        <a:lnTo>
                          <a:pt x="32" y="844"/>
                        </a:lnTo>
                        <a:lnTo>
                          <a:pt x="29" y="8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77" name="Freeform 44"/>
                  <p:cNvSpPr>
                    <a:spLocks/>
                  </p:cNvSpPr>
                  <p:nvPr/>
                </p:nvSpPr>
                <p:spPr bwMode="auto">
                  <a:xfrm>
                    <a:off x="4559" y="1136"/>
                    <a:ext cx="19" cy="107"/>
                  </a:xfrm>
                  <a:custGeom>
                    <a:avLst/>
                    <a:gdLst>
                      <a:gd name="T0" fmla="*/ 0 w 112"/>
                      <a:gd name="T1" fmla="*/ 0 h 750"/>
                      <a:gd name="T2" fmla="*/ 0 w 112"/>
                      <a:gd name="T3" fmla="*/ 0 h 750"/>
                      <a:gd name="T4" fmla="*/ 0 w 112"/>
                      <a:gd name="T5" fmla="*/ 0 h 750"/>
                      <a:gd name="T6" fmla="*/ 0 w 112"/>
                      <a:gd name="T7" fmla="*/ 0 h 750"/>
                      <a:gd name="T8" fmla="*/ 0 w 112"/>
                      <a:gd name="T9" fmla="*/ 0 h 750"/>
                      <a:gd name="T10" fmla="*/ 0 w 112"/>
                      <a:gd name="T11" fmla="*/ 0 h 750"/>
                      <a:gd name="T12" fmla="*/ 0 w 112"/>
                      <a:gd name="T13" fmla="*/ 0 h 750"/>
                      <a:gd name="T14" fmla="*/ 0 w 112"/>
                      <a:gd name="T15" fmla="*/ 0 h 750"/>
                      <a:gd name="T16" fmla="*/ 0 w 112"/>
                      <a:gd name="T17" fmla="*/ 0 h 750"/>
                      <a:gd name="T18" fmla="*/ 0 w 112"/>
                      <a:gd name="T19" fmla="*/ 0 h 750"/>
                      <a:gd name="T20" fmla="*/ 0 w 112"/>
                      <a:gd name="T21" fmla="*/ 0 h 750"/>
                      <a:gd name="T22" fmla="*/ 0 w 112"/>
                      <a:gd name="T23" fmla="*/ 0 h 750"/>
                      <a:gd name="T24" fmla="*/ 0 w 112"/>
                      <a:gd name="T25" fmla="*/ 0 h 750"/>
                      <a:gd name="T26" fmla="*/ 0 w 112"/>
                      <a:gd name="T27" fmla="*/ 0 h 750"/>
                      <a:gd name="T28" fmla="*/ 0 w 112"/>
                      <a:gd name="T29" fmla="*/ 0 h 750"/>
                      <a:gd name="T30" fmla="*/ 0 w 112"/>
                      <a:gd name="T31" fmla="*/ 0 h 750"/>
                      <a:gd name="T32" fmla="*/ 0 w 112"/>
                      <a:gd name="T33" fmla="*/ 0 h 750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112"/>
                      <a:gd name="T52" fmla="*/ 0 h 750"/>
                      <a:gd name="T53" fmla="*/ 112 w 112"/>
                      <a:gd name="T54" fmla="*/ 750 h 750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112" h="750">
                        <a:moveTo>
                          <a:pt x="32" y="742"/>
                        </a:moveTo>
                        <a:lnTo>
                          <a:pt x="8" y="619"/>
                        </a:lnTo>
                        <a:lnTo>
                          <a:pt x="0" y="485"/>
                        </a:lnTo>
                        <a:lnTo>
                          <a:pt x="0" y="357"/>
                        </a:lnTo>
                        <a:lnTo>
                          <a:pt x="8" y="246"/>
                        </a:lnTo>
                        <a:lnTo>
                          <a:pt x="18" y="131"/>
                        </a:lnTo>
                        <a:lnTo>
                          <a:pt x="52" y="41"/>
                        </a:lnTo>
                        <a:lnTo>
                          <a:pt x="72" y="0"/>
                        </a:lnTo>
                        <a:lnTo>
                          <a:pt x="112" y="0"/>
                        </a:lnTo>
                        <a:lnTo>
                          <a:pt x="82" y="123"/>
                        </a:lnTo>
                        <a:lnTo>
                          <a:pt x="72" y="226"/>
                        </a:lnTo>
                        <a:lnTo>
                          <a:pt x="68" y="355"/>
                        </a:lnTo>
                        <a:lnTo>
                          <a:pt x="68" y="485"/>
                        </a:lnTo>
                        <a:lnTo>
                          <a:pt x="72" y="635"/>
                        </a:lnTo>
                        <a:lnTo>
                          <a:pt x="82" y="719"/>
                        </a:lnTo>
                        <a:lnTo>
                          <a:pt x="92" y="750"/>
                        </a:lnTo>
                        <a:lnTo>
                          <a:pt x="32" y="74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78" name="Freeform 45"/>
                  <p:cNvSpPr>
                    <a:spLocks/>
                  </p:cNvSpPr>
                  <p:nvPr/>
                </p:nvSpPr>
                <p:spPr bwMode="auto">
                  <a:xfrm>
                    <a:off x="4581" y="1134"/>
                    <a:ext cx="19" cy="113"/>
                  </a:xfrm>
                  <a:custGeom>
                    <a:avLst/>
                    <a:gdLst>
                      <a:gd name="T0" fmla="*/ 0 w 112"/>
                      <a:gd name="T1" fmla="*/ 0 h 790"/>
                      <a:gd name="T2" fmla="*/ 0 w 112"/>
                      <a:gd name="T3" fmla="*/ 0 h 790"/>
                      <a:gd name="T4" fmla="*/ 0 w 112"/>
                      <a:gd name="T5" fmla="*/ 0 h 790"/>
                      <a:gd name="T6" fmla="*/ 0 w 112"/>
                      <a:gd name="T7" fmla="*/ 0 h 790"/>
                      <a:gd name="T8" fmla="*/ 0 w 112"/>
                      <a:gd name="T9" fmla="*/ 0 h 790"/>
                      <a:gd name="T10" fmla="*/ 0 w 112"/>
                      <a:gd name="T11" fmla="*/ 0 h 790"/>
                      <a:gd name="T12" fmla="*/ 0 w 112"/>
                      <a:gd name="T13" fmla="*/ 0 h 790"/>
                      <a:gd name="T14" fmla="*/ 0 w 112"/>
                      <a:gd name="T15" fmla="*/ 0 h 790"/>
                      <a:gd name="T16" fmla="*/ 0 w 112"/>
                      <a:gd name="T17" fmla="*/ 0 h 790"/>
                      <a:gd name="T18" fmla="*/ 0 w 112"/>
                      <a:gd name="T19" fmla="*/ 0 h 790"/>
                      <a:gd name="T20" fmla="*/ 0 w 112"/>
                      <a:gd name="T21" fmla="*/ 0 h 790"/>
                      <a:gd name="T22" fmla="*/ 0 w 112"/>
                      <a:gd name="T23" fmla="*/ 0 h 790"/>
                      <a:gd name="T24" fmla="*/ 0 w 112"/>
                      <a:gd name="T25" fmla="*/ 0 h 790"/>
                      <a:gd name="T26" fmla="*/ 0 w 112"/>
                      <a:gd name="T27" fmla="*/ 0 h 790"/>
                      <a:gd name="T28" fmla="*/ 0 w 112"/>
                      <a:gd name="T29" fmla="*/ 0 h 790"/>
                      <a:gd name="T30" fmla="*/ 0 w 112"/>
                      <a:gd name="T31" fmla="*/ 0 h 790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112"/>
                      <a:gd name="T49" fmla="*/ 0 h 790"/>
                      <a:gd name="T50" fmla="*/ 112 w 112"/>
                      <a:gd name="T51" fmla="*/ 790 h 790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112" h="790">
                        <a:moveTo>
                          <a:pt x="39" y="754"/>
                        </a:moveTo>
                        <a:lnTo>
                          <a:pt x="12" y="616"/>
                        </a:lnTo>
                        <a:lnTo>
                          <a:pt x="2" y="483"/>
                        </a:lnTo>
                        <a:lnTo>
                          <a:pt x="0" y="346"/>
                        </a:lnTo>
                        <a:lnTo>
                          <a:pt x="0" y="191"/>
                        </a:lnTo>
                        <a:lnTo>
                          <a:pt x="19" y="82"/>
                        </a:lnTo>
                        <a:lnTo>
                          <a:pt x="29" y="6"/>
                        </a:lnTo>
                        <a:lnTo>
                          <a:pt x="79" y="0"/>
                        </a:lnTo>
                        <a:lnTo>
                          <a:pt x="69" y="75"/>
                        </a:lnTo>
                        <a:lnTo>
                          <a:pt x="49" y="200"/>
                        </a:lnTo>
                        <a:lnTo>
                          <a:pt x="52" y="321"/>
                        </a:lnTo>
                        <a:lnTo>
                          <a:pt x="69" y="483"/>
                        </a:lnTo>
                        <a:lnTo>
                          <a:pt x="82" y="621"/>
                        </a:lnTo>
                        <a:lnTo>
                          <a:pt x="99" y="698"/>
                        </a:lnTo>
                        <a:lnTo>
                          <a:pt x="112" y="790"/>
                        </a:lnTo>
                        <a:lnTo>
                          <a:pt x="39" y="75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79" name="Freeform 46"/>
                  <p:cNvSpPr>
                    <a:spLocks/>
                  </p:cNvSpPr>
                  <p:nvPr/>
                </p:nvSpPr>
                <p:spPr bwMode="auto">
                  <a:xfrm>
                    <a:off x="4600" y="1137"/>
                    <a:ext cx="13" cy="36"/>
                  </a:xfrm>
                  <a:custGeom>
                    <a:avLst/>
                    <a:gdLst>
                      <a:gd name="T0" fmla="*/ 0 w 76"/>
                      <a:gd name="T1" fmla="*/ 0 h 252"/>
                      <a:gd name="T2" fmla="*/ 0 w 76"/>
                      <a:gd name="T3" fmla="*/ 0 h 252"/>
                      <a:gd name="T4" fmla="*/ 0 w 76"/>
                      <a:gd name="T5" fmla="*/ 0 h 252"/>
                      <a:gd name="T6" fmla="*/ 0 w 76"/>
                      <a:gd name="T7" fmla="*/ 0 h 252"/>
                      <a:gd name="T8" fmla="*/ 0 w 76"/>
                      <a:gd name="T9" fmla="*/ 0 h 252"/>
                      <a:gd name="T10" fmla="*/ 0 w 76"/>
                      <a:gd name="T11" fmla="*/ 0 h 252"/>
                      <a:gd name="T12" fmla="*/ 0 w 76"/>
                      <a:gd name="T13" fmla="*/ 0 h 252"/>
                      <a:gd name="T14" fmla="*/ 0 w 76"/>
                      <a:gd name="T15" fmla="*/ 0 h 252"/>
                      <a:gd name="T16" fmla="*/ 0 w 76"/>
                      <a:gd name="T17" fmla="*/ 0 h 252"/>
                      <a:gd name="T18" fmla="*/ 0 w 76"/>
                      <a:gd name="T19" fmla="*/ 0 h 25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76"/>
                      <a:gd name="T31" fmla="*/ 0 h 252"/>
                      <a:gd name="T32" fmla="*/ 76 w 76"/>
                      <a:gd name="T33" fmla="*/ 252 h 252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76" h="252">
                        <a:moveTo>
                          <a:pt x="20" y="0"/>
                        </a:moveTo>
                        <a:lnTo>
                          <a:pt x="0" y="73"/>
                        </a:lnTo>
                        <a:lnTo>
                          <a:pt x="0" y="143"/>
                        </a:lnTo>
                        <a:lnTo>
                          <a:pt x="10" y="226"/>
                        </a:lnTo>
                        <a:lnTo>
                          <a:pt x="20" y="252"/>
                        </a:lnTo>
                        <a:lnTo>
                          <a:pt x="70" y="203"/>
                        </a:lnTo>
                        <a:lnTo>
                          <a:pt x="50" y="125"/>
                        </a:lnTo>
                        <a:lnTo>
                          <a:pt x="57" y="47"/>
                        </a:lnTo>
                        <a:lnTo>
                          <a:pt x="76" y="11"/>
                        </a:lnTo>
                        <a:lnTo>
                          <a:pt x="2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0" name="Freeform 47"/>
                  <p:cNvSpPr>
                    <a:spLocks/>
                  </p:cNvSpPr>
                  <p:nvPr/>
                </p:nvSpPr>
                <p:spPr bwMode="auto">
                  <a:xfrm>
                    <a:off x="4621" y="1143"/>
                    <a:ext cx="13" cy="27"/>
                  </a:xfrm>
                  <a:custGeom>
                    <a:avLst/>
                    <a:gdLst>
                      <a:gd name="T0" fmla="*/ 0 w 78"/>
                      <a:gd name="T1" fmla="*/ 0 h 194"/>
                      <a:gd name="T2" fmla="*/ 0 w 78"/>
                      <a:gd name="T3" fmla="*/ 0 h 194"/>
                      <a:gd name="T4" fmla="*/ 0 w 78"/>
                      <a:gd name="T5" fmla="*/ 0 h 194"/>
                      <a:gd name="T6" fmla="*/ 0 w 78"/>
                      <a:gd name="T7" fmla="*/ 0 h 194"/>
                      <a:gd name="T8" fmla="*/ 0 w 78"/>
                      <a:gd name="T9" fmla="*/ 0 h 194"/>
                      <a:gd name="T10" fmla="*/ 0 w 78"/>
                      <a:gd name="T11" fmla="*/ 0 h 194"/>
                      <a:gd name="T12" fmla="*/ 0 w 78"/>
                      <a:gd name="T13" fmla="*/ 0 h 194"/>
                      <a:gd name="T14" fmla="*/ 0 w 78"/>
                      <a:gd name="T15" fmla="*/ 0 h 194"/>
                      <a:gd name="T16" fmla="*/ 0 w 78"/>
                      <a:gd name="T17" fmla="*/ 0 h 19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78"/>
                      <a:gd name="T28" fmla="*/ 0 h 194"/>
                      <a:gd name="T29" fmla="*/ 78 w 78"/>
                      <a:gd name="T30" fmla="*/ 194 h 194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78" h="194">
                        <a:moveTo>
                          <a:pt x="20" y="0"/>
                        </a:moveTo>
                        <a:lnTo>
                          <a:pt x="0" y="65"/>
                        </a:lnTo>
                        <a:lnTo>
                          <a:pt x="0" y="132"/>
                        </a:lnTo>
                        <a:lnTo>
                          <a:pt x="20" y="181"/>
                        </a:lnTo>
                        <a:lnTo>
                          <a:pt x="78" y="194"/>
                        </a:lnTo>
                        <a:lnTo>
                          <a:pt x="56" y="148"/>
                        </a:lnTo>
                        <a:lnTo>
                          <a:pt x="59" y="78"/>
                        </a:lnTo>
                        <a:lnTo>
                          <a:pt x="78" y="25"/>
                        </a:lnTo>
                        <a:lnTo>
                          <a:pt x="2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1" name="Freeform 48"/>
                  <p:cNvSpPr>
                    <a:spLocks/>
                  </p:cNvSpPr>
                  <p:nvPr/>
                </p:nvSpPr>
                <p:spPr bwMode="auto">
                  <a:xfrm>
                    <a:off x="4642" y="1152"/>
                    <a:ext cx="10" cy="24"/>
                  </a:xfrm>
                  <a:custGeom>
                    <a:avLst/>
                    <a:gdLst>
                      <a:gd name="T0" fmla="*/ 0 w 60"/>
                      <a:gd name="T1" fmla="*/ 0 h 169"/>
                      <a:gd name="T2" fmla="*/ 0 w 60"/>
                      <a:gd name="T3" fmla="*/ 0 h 169"/>
                      <a:gd name="T4" fmla="*/ 0 w 60"/>
                      <a:gd name="T5" fmla="*/ 0 h 169"/>
                      <a:gd name="T6" fmla="*/ 0 w 60"/>
                      <a:gd name="T7" fmla="*/ 0 h 169"/>
                      <a:gd name="T8" fmla="*/ 0 w 60"/>
                      <a:gd name="T9" fmla="*/ 0 h 169"/>
                      <a:gd name="T10" fmla="*/ 0 w 60"/>
                      <a:gd name="T11" fmla="*/ 0 h 169"/>
                      <a:gd name="T12" fmla="*/ 0 w 60"/>
                      <a:gd name="T13" fmla="*/ 0 h 169"/>
                      <a:gd name="T14" fmla="*/ 0 w 60"/>
                      <a:gd name="T15" fmla="*/ 0 h 169"/>
                      <a:gd name="T16" fmla="*/ 0 w 60"/>
                      <a:gd name="T17" fmla="*/ 0 h 169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60"/>
                      <a:gd name="T28" fmla="*/ 0 h 169"/>
                      <a:gd name="T29" fmla="*/ 60 w 60"/>
                      <a:gd name="T30" fmla="*/ 169 h 169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60" h="169">
                        <a:moveTo>
                          <a:pt x="13" y="0"/>
                        </a:moveTo>
                        <a:lnTo>
                          <a:pt x="0" y="36"/>
                        </a:lnTo>
                        <a:lnTo>
                          <a:pt x="0" y="101"/>
                        </a:lnTo>
                        <a:lnTo>
                          <a:pt x="9" y="153"/>
                        </a:lnTo>
                        <a:lnTo>
                          <a:pt x="60" y="169"/>
                        </a:lnTo>
                        <a:lnTo>
                          <a:pt x="39" y="117"/>
                        </a:lnTo>
                        <a:lnTo>
                          <a:pt x="39" y="62"/>
                        </a:lnTo>
                        <a:lnTo>
                          <a:pt x="51" y="13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  <p:sp>
            <p:nvSpPr>
              <p:cNvPr id="171" name="Freeform 32"/>
              <p:cNvSpPr>
                <a:spLocks/>
              </p:cNvSpPr>
              <p:nvPr/>
            </p:nvSpPr>
            <p:spPr bwMode="auto">
              <a:xfrm rot="20952629" flipH="1">
                <a:off x="1245782" y="2167469"/>
                <a:ext cx="294456" cy="362933"/>
              </a:xfrm>
              <a:custGeom>
                <a:avLst/>
                <a:gdLst>
                  <a:gd name="T0" fmla="*/ 2147483647 w 491"/>
                  <a:gd name="T1" fmla="*/ 2147483647 h 412"/>
                  <a:gd name="T2" fmla="*/ 2147483647 w 491"/>
                  <a:gd name="T3" fmla="*/ 2147483647 h 412"/>
                  <a:gd name="T4" fmla="*/ 2147483647 w 491"/>
                  <a:gd name="T5" fmla="*/ 2147483647 h 412"/>
                  <a:gd name="T6" fmla="*/ 2147483647 w 491"/>
                  <a:gd name="T7" fmla="*/ 0 h 412"/>
                  <a:gd name="T8" fmla="*/ 2147483647 w 491"/>
                  <a:gd name="T9" fmla="*/ 0 h 412"/>
                  <a:gd name="T10" fmla="*/ 2147483647 w 491"/>
                  <a:gd name="T11" fmla="*/ 2147483647 h 412"/>
                  <a:gd name="T12" fmla="*/ 2147483647 w 491"/>
                  <a:gd name="T13" fmla="*/ 2147483647 h 412"/>
                  <a:gd name="T14" fmla="*/ 2147483647 w 491"/>
                  <a:gd name="T15" fmla="*/ 2147483647 h 412"/>
                  <a:gd name="T16" fmla="*/ 2147483647 w 491"/>
                  <a:gd name="T17" fmla="*/ 2147483647 h 412"/>
                  <a:gd name="T18" fmla="*/ 2147483647 w 491"/>
                  <a:gd name="T19" fmla="*/ 2147483647 h 412"/>
                  <a:gd name="T20" fmla="*/ 2147483647 w 491"/>
                  <a:gd name="T21" fmla="*/ 2147483647 h 412"/>
                  <a:gd name="T22" fmla="*/ 2147483647 w 491"/>
                  <a:gd name="T23" fmla="*/ 2147483647 h 412"/>
                  <a:gd name="T24" fmla="*/ 2147483647 w 491"/>
                  <a:gd name="T25" fmla="*/ 2147483647 h 412"/>
                  <a:gd name="T26" fmla="*/ 2147483647 w 491"/>
                  <a:gd name="T27" fmla="*/ 2147483647 h 412"/>
                  <a:gd name="T28" fmla="*/ 2147483647 w 491"/>
                  <a:gd name="T29" fmla="*/ 2147483647 h 412"/>
                  <a:gd name="T30" fmla="*/ 2147483647 w 491"/>
                  <a:gd name="T31" fmla="*/ 2147483647 h 412"/>
                  <a:gd name="T32" fmla="*/ 2147483647 w 491"/>
                  <a:gd name="T33" fmla="*/ 2147483647 h 412"/>
                  <a:gd name="T34" fmla="*/ 2147483647 w 491"/>
                  <a:gd name="T35" fmla="*/ 2147483647 h 412"/>
                  <a:gd name="T36" fmla="*/ 2147483647 w 491"/>
                  <a:gd name="T37" fmla="*/ 2147483647 h 412"/>
                  <a:gd name="T38" fmla="*/ 0 w 491"/>
                  <a:gd name="T39" fmla="*/ 2147483647 h 412"/>
                  <a:gd name="T40" fmla="*/ 0 w 491"/>
                  <a:gd name="T41" fmla="*/ 2147483647 h 412"/>
                  <a:gd name="T42" fmla="*/ 2147483647 w 491"/>
                  <a:gd name="T43" fmla="*/ 2147483647 h 412"/>
                  <a:gd name="T44" fmla="*/ 2147483647 w 491"/>
                  <a:gd name="T45" fmla="*/ 2147483647 h 41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91"/>
                  <a:gd name="T70" fmla="*/ 0 h 412"/>
                  <a:gd name="T71" fmla="*/ 491 w 491"/>
                  <a:gd name="T72" fmla="*/ 412 h 412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91" h="412">
                    <a:moveTo>
                      <a:pt x="170" y="99"/>
                    </a:moveTo>
                    <a:lnTo>
                      <a:pt x="195" y="43"/>
                    </a:lnTo>
                    <a:lnTo>
                      <a:pt x="264" y="7"/>
                    </a:lnTo>
                    <a:lnTo>
                      <a:pt x="312" y="0"/>
                    </a:lnTo>
                    <a:lnTo>
                      <a:pt x="364" y="0"/>
                    </a:lnTo>
                    <a:lnTo>
                      <a:pt x="452" y="31"/>
                    </a:lnTo>
                    <a:lnTo>
                      <a:pt x="491" y="112"/>
                    </a:lnTo>
                    <a:lnTo>
                      <a:pt x="472" y="219"/>
                    </a:lnTo>
                    <a:lnTo>
                      <a:pt x="410" y="312"/>
                    </a:lnTo>
                    <a:lnTo>
                      <a:pt x="345" y="376"/>
                    </a:lnTo>
                    <a:lnTo>
                      <a:pt x="276" y="403"/>
                    </a:lnTo>
                    <a:lnTo>
                      <a:pt x="224" y="412"/>
                    </a:lnTo>
                    <a:lnTo>
                      <a:pt x="170" y="396"/>
                    </a:lnTo>
                    <a:lnTo>
                      <a:pt x="128" y="352"/>
                    </a:lnTo>
                    <a:lnTo>
                      <a:pt x="108" y="297"/>
                    </a:lnTo>
                    <a:lnTo>
                      <a:pt x="111" y="237"/>
                    </a:lnTo>
                    <a:lnTo>
                      <a:pt x="131" y="166"/>
                    </a:lnTo>
                    <a:lnTo>
                      <a:pt x="140" y="153"/>
                    </a:lnTo>
                    <a:lnTo>
                      <a:pt x="13" y="76"/>
                    </a:lnTo>
                    <a:lnTo>
                      <a:pt x="0" y="58"/>
                    </a:lnTo>
                    <a:lnTo>
                      <a:pt x="0" y="35"/>
                    </a:lnTo>
                    <a:lnTo>
                      <a:pt x="30" y="22"/>
                    </a:lnTo>
                    <a:lnTo>
                      <a:pt x="170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86" name="Gruppieren 334"/>
            <p:cNvGrpSpPr>
              <a:grpSpLocks/>
            </p:cNvGrpSpPr>
            <p:nvPr/>
          </p:nvGrpSpPr>
          <p:grpSpPr bwMode="auto">
            <a:xfrm>
              <a:off x="1643009" y="4357696"/>
              <a:ext cx="592714" cy="656894"/>
              <a:chOff x="5465016" y="4429120"/>
              <a:chExt cx="642911" cy="785447"/>
            </a:xfrm>
          </p:grpSpPr>
          <p:grpSp>
            <p:nvGrpSpPr>
              <p:cNvPr id="87" name="Gruppieren 333"/>
              <p:cNvGrpSpPr>
                <a:grpSpLocks/>
              </p:cNvGrpSpPr>
              <p:nvPr/>
            </p:nvGrpSpPr>
            <p:grpSpPr bwMode="auto">
              <a:xfrm>
                <a:off x="5465016" y="4507058"/>
                <a:ext cx="481037" cy="707509"/>
                <a:chOff x="5465016" y="4507058"/>
                <a:chExt cx="481037" cy="707509"/>
              </a:xfrm>
            </p:grpSpPr>
            <p:grpSp>
              <p:nvGrpSpPr>
                <p:cNvPr id="113" name="Group 52"/>
                <p:cNvGrpSpPr>
                  <a:grpSpLocks/>
                </p:cNvGrpSpPr>
                <p:nvPr/>
              </p:nvGrpSpPr>
              <p:grpSpPr bwMode="auto">
                <a:xfrm flipH="1">
                  <a:off x="5596210" y="4833602"/>
                  <a:ext cx="174916" cy="380965"/>
                  <a:chOff x="3480" y="1979"/>
                  <a:chExt cx="942" cy="1451"/>
                </a:xfrm>
              </p:grpSpPr>
              <p:sp>
                <p:nvSpPr>
                  <p:cNvPr id="147" name="Freeform 33"/>
                  <p:cNvSpPr>
                    <a:spLocks/>
                  </p:cNvSpPr>
                  <p:nvPr/>
                </p:nvSpPr>
                <p:spPr bwMode="auto">
                  <a:xfrm>
                    <a:off x="4014" y="2296"/>
                    <a:ext cx="408" cy="555"/>
                  </a:xfrm>
                  <a:custGeom>
                    <a:avLst/>
                    <a:gdLst>
                      <a:gd name="T0" fmla="*/ 6 w 584"/>
                      <a:gd name="T1" fmla="*/ 1 h 789"/>
                      <a:gd name="T2" fmla="*/ 17 w 584"/>
                      <a:gd name="T3" fmla="*/ 4 h 789"/>
                      <a:gd name="T4" fmla="*/ 29 w 584"/>
                      <a:gd name="T5" fmla="*/ 11 h 789"/>
                      <a:gd name="T6" fmla="*/ 36 w 584"/>
                      <a:gd name="T7" fmla="*/ 17 h 789"/>
                      <a:gd name="T8" fmla="*/ 43 w 584"/>
                      <a:gd name="T9" fmla="*/ 24 h 789"/>
                      <a:gd name="T10" fmla="*/ 46 w 584"/>
                      <a:gd name="T11" fmla="*/ 30 h 789"/>
                      <a:gd name="T12" fmla="*/ 48 w 584"/>
                      <a:gd name="T13" fmla="*/ 36 h 789"/>
                      <a:gd name="T14" fmla="*/ 46 w 584"/>
                      <a:gd name="T15" fmla="*/ 39 h 789"/>
                      <a:gd name="T16" fmla="*/ 43 w 584"/>
                      <a:gd name="T17" fmla="*/ 43 h 789"/>
                      <a:gd name="T18" fmla="*/ 34 w 584"/>
                      <a:gd name="T19" fmla="*/ 45 h 789"/>
                      <a:gd name="T20" fmla="*/ 24 w 584"/>
                      <a:gd name="T21" fmla="*/ 46 h 789"/>
                      <a:gd name="T22" fmla="*/ 19 w 584"/>
                      <a:gd name="T23" fmla="*/ 47 h 789"/>
                      <a:gd name="T24" fmla="*/ 21 w 584"/>
                      <a:gd name="T25" fmla="*/ 50 h 789"/>
                      <a:gd name="T26" fmla="*/ 27 w 584"/>
                      <a:gd name="T27" fmla="*/ 56 h 789"/>
                      <a:gd name="T28" fmla="*/ 31 w 584"/>
                      <a:gd name="T29" fmla="*/ 59 h 789"/>
                      <a:gd name="T30" fmla="*/ 36 w 584"/>
                      <a:gd name="T31" fmla="*/ 63 h 789"/>
                      <a:gd name="T32" fmla="*/ 36 w 584"/>
                      <a:gd name="T33" fmla="*/ 65 h 789"/>
                      <a:gd name="T34" fmla="*/ 35 w 584"/>
                      <a:gd name="T35" fmla="*/ 68 h 789"/>
                      <a:gd name="T36" fmla="*/ 31 w 584"/>
                      <a:gd name="T37" fmla="*/ 66 h 789"/>
                      <a:gd name="T38" fmla="*/ 22 w 584"/>
                      <a:gd name="T39" fmla="*/ 58 h 789"/>
                      <a:gd name="T40" fmla="*/ 18 w 584"/>
                      <a:gd name="T41" fmla="*/ 53 h 789"/>
                      <a:gd name="T42" fmla="*/ 15 w 584"/>
                      <a:gd name="T43" fmla="*/ 47 h 789"/>
                      <a:gd name="T44" fmla="*/ 16 w 584"/>
                      <a:gd name="T45" fmla="*/ 44 h 789"/>
                      <a:gd name="T46" fmla="*/ 20 w 584"/>
                      <a:gd name="T47" fmla="*/ 44 h 789"/>
                      <a:gd name="T48" fmla="*/ 29 w 584"/>
                      <a:gd name="T49" fmla="*/ 44 h 789"/>
                      <a:gd name="T50" fmla="*/ 36 w 584"/>
                      <a:gd name="T51" fmla="*/ 42 h 789"/>
                      <a:gd name="T52" fmla="*/ 40 w 584"/>
                      <a:gd name="T53" fmla="*/ 39 h 789"/>
                      <a:gd name="T54" fmla="*/ 43 w 584"/>
                      <a:gd name="T55" fmla="*/ 37 h 789"/>
                      <a:gd name="T56" fmla="*/ 43 w 584"/>
                      <a:gd name="T57" fmla="*/ 34 h 789"/>
                      <a:gd name="T58" fmla="*/ 41 w 584"/>
                      <a:gd name="T59" fmla="*/ 29 h 789"/>
                      <a:gd name="T60" fmla="*/ 38 w 584"/>
                      <a:gd name="T61" fmla="*/ 25 h 789"/>
                      <a:gd name="T62" fmla="*/ 36 w 584"/>
                      <a:gd name="T63" fmla="*/ 22 h 789"/>
                      <a:gd name="T64" fmla="*/ 31 w 584"/>
                      <a:gd name="T65" fmla="*/ 19 h 789"/>
                      <a:gd name="T66" fmla="*/ 27 w 584"/>
                      <a:gd name="T67" fmla="*/ 15 h 789"/>
                      <a:gd name="T68" fmla="*/ 20 w 584"/>
                      <a:gd name="T69" fmla="*/ 12 h 789"/>
                      <a:gd name="T70" fmla="*/ 14 w 584"/>
                      <a:gd name="T71" fmla="*/ 11 h 789"/>
                      <a:gd name="T72" fmla="*/ 7 w 584"/>
                      <a:gd name="T73" fmla="*/ 9 h 789"/>
                      <a:gd name="T74" fmla="*/ 3 w 584"/>
                      <a:gd name="T75" fmla="*/ 8 h 789"/>
                      <a:gd name="T76" fmla="*/ 0 w 584"/>
                      <a:gd name="T77" fmla="*/ 6 h 789"/>
                      <a:gd name="T78" fmla="*/ 0 w 584"/>
                      <a:gd name="T79" fmla="*/ 1 h 789"/>
                      <a:gd name="T80" fmla="*/ 3 w 584"/>
                      <a:gd name="T81" fmla="*/ 0 h 789"/>
                      <a:gd name="T82" fmla="*/ 8 w 584"/>
                      <a:gd name="T83" fmla="*/ 1 h 789"/>
                      <a:gd name="T84" fmla="*/ 8 w 584"/>
                      <a:gd name="T85" fmla="*/ 1 h 789"/>
                      <a:gd name="T86" fmla="*/ 6 w 584"/>
                      <a:gd name="T87" fmla="*/ 1 h 789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584"/>
                      <a:gd name="T133" fmla="*/ 0 h 789"/>
                      <a:gd name="T134" fmla="*/ 584 w 584"/>
                      <a:gd name="T135" fmla="*/ 789 h 789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584" h="789">
                        <a:moveTo>
                          <a:pt x="71" y="13"/>
                        </a:moveTo>
                        <a:lnTo>
                          <a:pt x="207" y="46"/>
                        </a:lnTo>
                        <a:lnTo>
                          <a:pt x="352" y="128"/>
                        </a:lnTo>
                        <a:lnTo>
                          <a:pt x="436" y="199"/>
                        </a:lnTo>
                        <a:lnTo>
                          <a:pt x="523" y="284"/>
                        </a:lnTo>
                        <a:lnTo>
                          <a:pt x="565" y="345"/>
                        </a:lnTo>
                        <a:lnTo>
                          <a:pt x="584" y="427"/>
                        </a:lnTo>
                        <a:lnTo>
                          <a:pt x="572" y="461"/>
                        </a:lnTo>
                        <a:lnTo>
                          <a:pt x="526" y="504"/>
                        </a:lnTo>
                        <a:lnTo>
                          <a:pt x="416" y="530"/>
                        </a:lnTo>
                        <a:lnTo>
                          <a:pt x="301" y="545"/>
                        </a:lnTo>
                        <a:lnTo>
                          <a:pt x="236" y="551"/>
                        </a:lnTo>
                        <a:lnTo>
                          <a:pt x="255" y="589"/>
                        </a:lnTo>
                        <a:lnTo>
                          <a:pt x="323" y="653"/>
                        </a:lnTo>
                        <a:lnTo>
                          <a:pt x="381" y="691"/>
                        </a:lnTo>
                        <a:lnTo>
                          <a:pt x="445" y="730"/>
                        </a:lnTo>
                        <a:lnTo>
                          <a:pt x="455" y="766"/>
                        </a:lnTo>
                        <a:lnTo>
                          <a:pt x="426" y="789"/>
                        </a:lnTo>
                        <a:lnTo>
                          <a:pt x="377" y="773"/>
                        </a:lnTo>
                        <a:lnTo>
                          <a:pt x="274" y="681"/>
                        </a:lnTo>
                        <a:lnTo>
                          <a:pt x="223" y="629"/>
                        </a:lnTo>
                        <a:lnTo>
                          <a:pt x="188" y="551"/>
                        </a:lnTo>
                        <a:lnTo>
                          <a:pt x="198" y="522"/>
                        </a:lnTo>
                        <a:lnTo>
                          <a:pt x="252" y="512"/>
                        </a:lnTo>
                        <a:lnTo>
                          <a:pt x="349" y="507"/>
                        </a:lnTo>
                        <a:lnTo>
                          <a:pt x="440" y="489"/>
                        </a:lnTo>
                        <a:lnTo>
                          <a:pt x="487" y="465"/>
                        </a:lnTo>
                        <a:lnTo>
                          <a:pt x="523" y="430"/>
                        </a:lnTo>
                        <a:lnTo>
                          <a:pt x="523" y="396"/>
                        </a:lnTo>
                        <a:lnTo>
                          <a:pt x="507" y="338"/>
                        </a:lnTo>
                        <a:lnTo>
                          <a:pt x="469" y="299"/>
                        </a:lnTo>
                        <a:lnTo>
                          <a:pt x="436" y="258"/>
                        </a:lnTo>
                        <a:lnTo>
                          <a:pt x="387" y="228"/>
                        </a:lnTo>
                        <a:lnTo>
                          <a:pt x="323" y="177"/>
                        </a:lnTo>
                        <a:lnTo>
                          <a:pt x="245" y="138"/>
                        </a:lnTo>
                        <a:lnTo>
                          <a:pt x="174" y="120"/>
                        </a:lnTo>
                        <a:lnTo>
                          <a:pt x="88" y="108"/>
                        </a:lnTo>
                        <a:lnTo>
                          <a:pt x="33" y="90"/>
                        </a:lnTo>
                        <a:lnTo>
                          <a:pt x="0" y="59"/>
                        </a:lnTo>
                        <a:lnTo>
                          <a:pt x="0" y="15"/>
                        </a:lnTo>
                        <a:lnTo>
                          <a:pt x="33" y="0"/>
                        </a:lnTo>
                        <a:lnTo>
                          <a:pt x="98" y="13"/>
                        </a:lnTo>
                        <a:lnTo>
                          <a:pt x="107" y="15"/>
                        </a:lnTo>
                        <a:lnTo>
                          <a:pt x="71" y="1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48" name="Freeform 34"/>
                  <p:cNvSpPr>
                    <a:spLocks/>
                  </p:cNvSpPr>
                  <p:nvPr/>
                </p:nvSpPr>
                <p:spPr bwMode="auto">
                  <a:xfrm rot="-3935891">
                    <a:off x="3521" y="2155"/>
                    <a:ext cx="388" cy="470"/>
                  </a:xfrm>
                  <a:custGeom>
                    <a:avLst/>
                    <a:gdLst>
                      <a:gd name="T0" fmla="*/ 13 w 677"/>
                      <a:gd name="T1" fmla="*/ 8 h 895"/>
                      <a:gd name="T2" fmla="*/ 14 w 677"/>
                      <a:gd name="T3" fmla="*/ 9 h 895"/>
                      <a:gd name="T4" fmla="*/ 14 w 677"/>
                      <a:gd name="T5" fmla="*/ 9 h 895"/>
                      <a:gd name="T6" fmla="*/ 13 w 677"/>
                      <a:gd name="T7" fmla="*/ 10 h 895"/>
                      <a:gd name="T8" fmla="*/ 12 w 677"/>
                      <a:gd name="T9" fmla="*/ 10 h 895"/>
                      <a:gd name="T10" fmla="*/ 11 w 677"/>
                      <a:gd name="T11" fmla="*/ 9 h 895"/>
                      <a:gd name="T12" fmla="*/ 10 w 677"/>
                      <a:gd name="T13" fmla="*/ 8 h 895"/>
                      <a:gd name="T14" fmla="*/ 9 w 677"/>
                      <a:gd name="T15" fmla="*/ 7 h 895"/>
                      <a:gd name="T16" fmla="*/ 8 w 677"/>
                      <a:gd name="T17" fmla="*/ 6 h 895"/>
                      <a:gd name="T18" fmla="*/ 7 w 677"/>
                      <a:gd name="T19" fmla="*/ 6 h 895"/>
                      <a:gd name="T20" fmla="*/ 6 w 677"/>
                      <a:gd name="T21" fmla="*/ 4 h 895"/>
                      <a:gd name="T22" fmla="*/ 4 w 677"/>
                      <a:gd name="T23" fmla="*/ 4 h 895"/>
                      <a:gd name="T24" fmla="*/ 3 w 677"/>
                      <a:gd name="T25" fmla="*/ 3 h 895"/>
                      <a:gd name="T26" fmla="*/ 2 w 677"/>
                      <a:gd name="T27" fmla="*/ 3 h 895"/>
                      <a:gd name="T28" fmla="*/ 1 w 677"/>
                      <a:gd name="T29" fmla="*/ 3 h 895"/>
                      <a:gd name="T30" fmla="*/ 1 w 677"/>
                      <a:gd name="T31" fmla="*/ 2 h 895"/>
                      <a:gd name="T32" fmla="*/ 1 w 677"/>
                      <a:gd name="T33" fmla="*/ 2 h 895"/>
                      <a:gd name="T34" fmla="*/ 0 w 677"/>
                      <a:gd name="T35" fmla="*/ 1 h 895"/>
                      <a:gd name="T36" fmla="*/ 1 w 677"/>
                      <a:gd name="T37" fmla="*/ 1 h 895"/>
                      <a:gd name="T38" fmla="*/ 1 w 677"/>
                      <a:gd name="T39" fmla="*/ 1 h 895"/>
                      <a:gd name="T40" fmla="*/ 1 w 677"/>
                      <a:gd name="T41" fmla="*/ 0 h 895"/>
                      <a:gd name="T42" fmla="*/ 2 w 677"/>
                      <a:gd name="T43" fmla="*/ 1 h 895"/>
                      <a:gd name="T44" fmla="*/ 2 w 677"/>
                      <a:gd name="T45" fmla="*/ 1 h 895"/>
                      <a:gd name="T46" fmla="*/ 3 w 677"/>
                      <a:gd name="T47" fmla="*/ 1 h 895"/>
                      <a:gd name="T48" fmla="*/ 3 w 677"/>
                      <a:gd name="T49" fmla="*/ 1 h 895"/>
                      <a:gd name="T50" fmla="*/ 3 w 677"/>
                      <a:gd name="T51" fmla="*/ 2 h 895"/>
                      <a:gd name="T52" fmla="*/ 3 w 677"/>
                      <a:gd name="T53" fmla="*/ 2 h 895"/>
                      <a:gd name="T54" fmla="*/ 3 w 677"/>
                      <a:gd name="T55" fmla="*/ 3 h 895"/>
                      <a:gd name="T56" fmla="*/ 5 w 677"/>
                      <a:gd name="T57" fmla="*/ 4 h 895"/>
                      <a:gd name="T58" fmla="*/ 6 w 677"/>
                      <a:gd name="T59" fmla="*/ 4 h 895"/>
                      <a:gd name="T60" fmla="*/ 7 w 677"/>
                      <a:gd name="T61" fmla="*/ 5 h 895"/>
                      <a:gd name="T62" fmla="*/ 8 w 677"/>
                      <a:gd name="T63" fmla="*/ 5 h 895"/>
                      <a:gd name="T64" fmla="*/ 10 w 677"/>
                      <a:gd name="T65" fmla="*/ 6 h 895"/>
                      <a:gd name="T66" fmla="*/ 11 w 677"/>
                      <a:gd name="T67" fmla="*/ 7 h 895"/>
                      <a:gd name="T68" fmla="*/ 12 w 677"/>
                      <a:gd name="T69" fmla="*/ 8 h 895"/>
                      <a:gd name="T70" fmla="*/ 13 w 677"/>
                      <a:gd name="T71" fmla="*/ 8 h 895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677"/>
                      <a:gd name="T109" fmla="*/ 0 h 895"/>
                      <a:gd name="T110" fmla="*/ 677 w 677"/>
                      <a:gd name="T111" fmla="*/ 895 h 895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677" h="895">
                        <a:moveTo>
                          <a:pt x="620" y="769"/>
                        </a:moveTo>
                        <a:lnTo>
                          <a:pt x="671" y="810"/>
                        </a:lnTo>
                        <a:lnTo>
                          <a:pt x="677" y="849"/>
                        </a:lnTo>
                        <a:lnTo>
                          <a:pt x="659" y="887"/>
                        </a:lnTo>
                        <a:lnTo>
                          <a:pt x="603" y="895"/>
                        </a:lnTo>
                        <a:lnTo>
                          <a:pt x="532" y="818"/>
                        </a:lnTo>
                        <a:lnTo>
                          <a:pt x="503" y="753"/>
                        </a:lnTo>
                        <a:lnTo>
                          <a:pt x="449" y="671"/>
                        </a:lnTo>
                        <a:lnTo>
                          <a:pt x="397" y="579"/>
                        </a:lnTo>
                        <a:lnTo>
                          <a:pt x="349" y="502"/>
                        </a:lnTo>
                        <a:lnTo>
                          <a:pt x="281" y="406"/>
                        </a:lnTo>
                        <a:lnTo>
                          <a:pt x="197" y="317"/>
                        </a:lnTo>
                        <a:lnTo>
                          <a:pt x="129" y="239"/>
                        </a:lnTo>
                        <a:lnTo>
                          <a:pt x="97" y="217"/>
                        </a:lnTo>
                        <a:lnTo>
                          <a:pt x="68" y="217"/>
                        </a:lnTo>
                        <a:lnTo>
                          <a:pt x="22" y="201"/>
                        </a:lnTo>
                        <a:lnTo>
                          <a:pt x="10" y="168"/>
                        </a:lnTo>
                        <a:lnTo>
                          <a:pt x="0" y="108"/>
                        </a:lnTo>
                        <a:lnTo>
                          <a:pt x="10" y="52"/>
                        </a:lnTo>
                        <a:lnTo>
                          <a:pt x="32" y="15"/>
                        </a:lnTo>
                        <a:lnTo>
                          <a:pt x="61" y="0"/>
                        </a:lnTo>
                        <a:lnTo>
                          <a:pt x="100" y="21"/>
                        </a:lnTo>
                        <a:lnTo>
                          <a:pt x="119" y="8"/>
                        </a:lnTo>
                        <a:lnTo>
                          <a:pt x="136" y="37"/>
                        </a:lnTo>
                        <a:lnTo>
                          <a:pt x="149" y="108"/>
                        </a:lnTo>
                        <a:lnTo>
                          <a:pt x="139" y="144"/>
                        </a:lnTo>
                        <a:lnTo>
                          <a:pt x="146" y="201"/>
                        </a:lnTo>
                        <a:lnTo>
                          <a:pt x="178" y="239"/>
                        </a:lnTo>
                        <a:lnTo>
                          <a:pt x="254" y="322"/>
                        </a:lnTo>
                        <a:lnTo>
                          <a:pt x="313" y="378"/>
                        </a:lnTo>
                        <a:lnTo>
                          <a:pt x="371" y="448"/>
                        </a:lnTo>
                        <a:lnTo>
                          <a:pt x="407" y="493"/>
                        </a:lnTo>
                        <a:lnTo>
                          <a:pt x="478" y="568"/>
                        </a:lnTo>
                        <a:lnTo>
                          <a:pt x="532" y="656"/>
                        </a:lnTo>
                        <a:lnTo>
                          <a:pt x="584" y="756"/>
                        </a:lnTo>
                        <a:lnTo>
                          <a:pt x="620" y="76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49" name="Freeform 35"/>
                  <p:cNvSpPr>
                    <a:spLocks/>
                  </p:cNvSpPr>
                  <p:nvPr/>
                </p:nvSpPr>
                <p:spPr bwMode="auto">
                  <a:xfrm>
                    <a:off x="3846" y="2287"/>
                    <a:ext cx="339" cy="574"/>
                  </a:xfrm>
                  <a:custGeom>
                    <a:avLst/>
                    <a:gdLst>
                      <a:gd name="T0" fmla="*/ 3 w 416"/>
                      <a:gd name="T1" fmla="*/ 18 h 818"/>
                      <a:gd name="T2" fmla="*/ 13 w 416"/>
                      <a:gd name="T3" fmla="*/ 9 h 818"/>
                      <a:gd name="T4" fmla="*/ 23 w 416"/>
                      <a:gd name="T5" fmla="*/ 4 h 818"/>
                      <a:gd name="T6" fmla="*/ 39 w 416"/>
                      <a:gd name="T7" fmla="*/ 1 h 818"/>
                      <a:gd name="T8" fmla="*/ 54 w 416"/>
                      <a:gd name="T9" fmla="*/ 0 h 818"/>
                      <a:gd name="T10" fmla="*/ 68 w 416"/>
                      <a:gd name="T11" fmla="*/ 1 h 818"/>
                      <a:gd name="T12" fmla="*/ 81 w 416"/>
                      <a:gd name="T13" fmla="*/ 4 h 818"/>
                      <a:gd name="T14" fmla="*/ 81 w 416"/>
                      <a:gd name="T15" fmla="*/ 11 h 818"/>
                      <a:gd name="T16" fmla="*/ 75 w 416"/>
                      <a:gd name="T17" fmla="*/ 15 h 818"/>
                      <a:gd name="T18" fmla="*/ 75 w 416"/>
                      <a:gd name="T19" fmla="*/ 25 h 818"/>
                      <a:gd name="T20" fmla="*/ 77 w 416"/>
                      <a:gd name="T21" fmla="*/ 39 h 818"/>
                      <a:gd name="T22" fmla="*/ 88 w 416"/>
                      <a:gd name="T23" fmla="*/ 48 h 818"/>
                      <a:gd name="T24" fmla="*/ 99 w 416"/>
                      <a:gd name="T25" fmla="*/ 55 h 818"/>
                      <a:gd name="T26" fmla="*/ 99 w 416"/>
                      <a:gd name="T27" fmla="*/ 61 h 818"/>
                      <a:gd name="T28" fmla="*/ 88 w 416"/>
                      <a:gd name="T29" fmla="*/ 66 h 818"/>
                      <a:gd name="T30" fmla="*/ 78 w 416"/>
                      <a:gd name="T31" fmla="*/ 69 h 818"/>
                      <a:gd name="T32" fmla="*/ 65 w 416"/>
                      <a:gd name="T33" fmla="*/ 69 h 818"/>
                      <a:gd name="T34" fmla="*/ 48 w 416"/>
                      <a:gd name="T35" fmla="*/ 69 h 818"/>
                      <a:gd name="T36" fmla="*/ 30 w 416"/>
                      <a:gd name="T37" fmla="*/ 67 h 818"/>
                      <a:gd name="T38" fmla="*/ 13 w 416"/>
                      <a:gd name="T39" fmla="*/ 58 h 818"/>
                      <a:gd name="T40" fmla="*/ 5 w 416"/>
                      <a:gd name="T41" fmla="*/ 47 h 818"/>
                      <a:gd name="T42" fmla="*/ 0 w 416"/>
                      <a:gd name="T43" fmla="*/ 39 h 818"/>
                      <a:gd name="T44" fmla="*/ 0 w 416"/>
                      <a:gd name="T45" fmla="*/ 29 h 818"/>
                      <a:gd name="T46" fmla="*/ 3 w 416"/>
                      <a:gd name="T47" fmla="*/ 18 h 81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416"/>
                      <a:gd name="T73" fmla="*/ 0 h 818"/>
                      <a:gd name="T74" fmla="*/ 416 w 416"/>
                      <a:gd name="T75" fmla="*/ 818 h 818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416" h="818">
                        <a:moveTo>
                          <a:pt x="13" y="215"/>
                        </a:moveTo>
                        <a:lnTo>
                          <a:pt x="58" y="107"/>
                        </a:lnTo>
                        <a:lnTo>
                          <a:pt x="97" y="56"/>
                        </a:lnTo>
                        <a:lnTo>
                          <a:pt x="164" y="3"/>
                        </a:lnTo>
                        <a:lnTo>
                          <a:pt x="223" y="0"/>
                        </a:lnTo>
                        <a:lnTo>
                          <a:pt x="284" y="16"/>
                        </a:lnTo>
                        <a:lnTo>
                          <a:pt x="339" y="54"/>
                        </a:lnTo>
                        <a:lnTo>
                          <a:pt x="339" y="126"/>
                        </a:lnTo>
                        <a:lnTo>
                          <a:pt x="313" y="187"/>
                        </a:lnTo>
                        <a:lnTo>
                          <a:pt x="313" y="300"/>
                        </a:lnTo>
                        <a:lnTo>
                          <a:pt x="323" y="472"/>
                        </a:lnTo>
                        <a:lnTo>
                          <a:pt x="371" y="577"/>
                        </a:lnTo>
                        <a:lnTo>
                          <a:pt x="416" y="661"/>
                        </a:lnTo>
                        <a:lnTo>
                          <a:pt x="416" y="726"/>
                        </a:lnTo>
                        <a:lnTo>
                          <a:pt x="368" y="787"/>
                        </a:lnTo>
                        <a:lnTo>
                          <a:pt x="329" y="816"/>
                        </a:lnTo>
                        <a:lnTo>
                          <a:pt x="271" y="818"/>
                        </a:lnTo>
                        <a:lnTo>
                          <a:pt x="203" y="818"/>
                        </a:lnTo>
                        <a:lnTo>
                          <a:pt x="129" y="800"/>
                        </a:lnTo>
                        <a:lnTo>
                          <a:pt x="58" y="692"/>
                        </a:lnTo>
                        <a:lnTo>
                          <a:pt x="19" y="564"/>
                        </a:lnTo>
                        <a:lnTo>
                          <a:pt x="0" y="464"/>
                        </a:lnTo>
                        <a:lnTo>
                          <a:pt x="0" y="346"/>
                        </a:lnTo>
                        <a:lnTo>
                          <a:pt x="13" y="2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50" name="Freeform 36"/>
                  <p:cNvSpPr>
                    <a:spLocks/>
                  </p:cNvSpPr>
                  <p:nvPr/>
                </p:nvSpPr>
                <p:spPr bwMode="auto">
                  <a:xfrm>
                    <a:off x="3974" y="2777"/>
                    <a:ext cx="290" cy="599"/>
                  </a:xfrm>
                  <a:custGeom>
                    <a:avLst/>
                    <a:gdLst>
                      <a:gd name="T0" fmla="*/ 49 w 352"/>
                      <a:gd name="T1" fmla="*/ 1 h 857"/>
                      <a:gd name="T2" fmla="*/ 38 w 352"/>
                      <a:gd name="T3" fmla="*/ 0 h 857"/>
                      <a:gd name="T4" fmla="*/ 27 w 352"/>
                      <a:gd name="T5" fmla="*/ 1 h 857"/>
                      <a:gd name="T6" fmla="*/ 21 w 352"/>
                      <a:gd name="T7" fmla="*/ 7 h 857"/>
                      <a:gd name="T8" fmla="*/ 27 w 352"/>
                      <a:gd name="T9" fmla="*/ 17 h 857"/>
                      <a:gd name="T10" fmla="*/ 38 w 352"/>
                      <a:gd name="T11" fmla="*/ 22 h 857"/>
                      <a:gd name="T12" fmla="*/ 49 w 352"/>
                      <a:gd name="T13" fmla="*/ 31 h 857"/>
                      <a:gd name="T14" fmla="*/ 56 w 352"/>
                      <a:gd name="T15" fmla="*/ 35 h 857"/>
                      <a:gd name="T16" fmla="*/ 56 w 352"/>
                      <a:gd name="T17" fmla="*/ 41 h 857"/>
                      <a:gd name="T18" fmla="*/ 40 w 352"/>
                      <a:gd name="T19" fmla="*/ 46 h 857"/>
                      <a:gd name="T20" fmla="*/ 21 w 352"/>
                      <a:gd name="T21" fmla="*/ 52 h 857"/>
                      <a:gd name="T22" fmla="*/ 7 w 352"/>
                      <a:gd name="T23" fmla="*/ 56 h 857"/>
                      <a:gd name="T24" fmla="*/ 0 w 352"/>
                      <a:gd name="T25" fmla="*/ 59 h 857"/>
                      <a:gd name="T26" fmla="*/ 0 w 352"/>
                      <a:gd name="T27" fmla="*/ 61 h 857"/>
                      <a:gd name="T28" fmla="*/ 8 w 352"/>
                      <a:gd name="T29" fmla="*/ 62 h 857"/>
                      <a:gd name="T30" fmla="*/ 29 w 352"/>
                      <a:gd name="T31" fmla="*/ 63 h 857"/>
                      <a:gd name="T32" fmla="*/ 58 w 352"/>
                      <a:gd name="T33" fmla="*/ 66 h 857"/>
                      <a:gd name="T34" fmla="*/ 66 w 352"/>
                      <a:gd name="T35" fmla="*/ 69 h 857"/>
                      <a:gd name="T36" fmla="*/ 77 w 352"/>
                      <a:gd name="T37" fmla="*/ 70 h 857"/>
                      <a:gd name="T38" fmla="*/ 91 w 352"/>
                      <a:gd name="T39" fmla="*/ 67 h 857"/>
                      <a:gd name="T40" fmla="*/ 83 w 352"/>
                      <a:gd name="T41" fmla="*/ 65 h 857"/>
                      <a:gd name="T42" fmla="*/ 51 w 352"/>
                      <a:gd name="T43" fmla="*/ 62 h 857"/>
                      <a:gd name="T44" fmla="*/ 30 w 352"/>
                      <a:gd name="T45" fmla="*/ 61 h 857"/>
                      <a:gd name="T46" fmla="*/ 15 w 352"/>
                      <a:gd name="T47" fmla="*/ 59 h 857"/>
                      <a:gd name="T48" fmla="*/ 15 w 352"/>
                      <a:gd name="T49" fmla="*/ 59 h 857"/>
                      <a:gd name="T50" fmla="*/ 17 w 352"/>
                      <a:gd name="T51" fmla="*/ 57 h 857"/>
                      <a:gd name="T52" fmla="*/ 27 w 352"/>
                      <a:gd name="T53" fmla="*/ 54 h 857"/>
                      <a:gd name="T54" fmla="*/ 56 w 352"/>
                      <a:gd name="T55" fmla="*/ 48 h 857"/>
                      <a:gd name="T56" fmla="*/ 72 w 352"/>
                      <a:gd name="T57" fmla="*/ 43 h 857"/>
                      <a:gd name="T58" fmla="*/ 75 w 352"/>
                      <a:gd name="T59" fmla="*/ 39 h 857"/>
                      <a:gd name="T60" fmla="*/ 73 w 352"/>
                      <a:gd name="T61" fmla="*/ 34 h 857"/>
                      <a:gd name="T62" fmla="*/ 66 w 352"/>
                      <a:gd name="T63" fmla="*/ 29 h 857"/>
                      <a:gd name="T64" fmla="*/ 56 w 352"/>
                      <a:gd name="T65" fmla="*/ 22 h 857"/>
                      <a:gd name="T66" fmla="*/ 52 w 352"/>
                      <a:gd name="T67" fmla="*/ 16 h 857"/>
                      <a:gd name="T68" fmla="*/ 52 w 352"/>
                      <a:gd name="T69" fmla="*/ 10 h 857"/>
                      <a:gd name="T70" fmla="*/ 52 w 352"/>
                      <a:gd name="T71" fmla="*/ 4 h 857"/>
                      <a:gd name="T72" fmla="*/ 49 w 352"/>
                      <a:gd name="T73" fmla="*/ 1 h 857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352"/>
                      <a:gd name="T112" fmla="*/ 0 h 857"/>
                      <a:gd name="T113" fmla="*/ 352 w 352"/>
                      <a:gd name="T114" fmla="*/ 857 h 857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352" h="857">
                        <a:moveTo>
                          <a:pt x="193" y="15"/>
                        </a:moveTo>
                        <a:lnTo>
                          <a:pt x="149" y="0"/>
                        </a:lnTo>
                        <a:lnTo>
                          <a:pt x="106" y="20"/>
                        </a:lnTo>
                        <a:lnTo>
                          <a:pt x="81" y="93"/>
                        </a:lnTo>
                        <a:lnTo>
                          <a:pt x="106" y="209"/>
                        </a:lnTo>
                        <a:lnTo>
                          <a:pt x="149" y="271"/>
                        </a:lnTo>
                        <a:lnTo>
                          <a:pt x="193" y="378"/>
                        </a:lnTo>
                        <a:lnTo>
                          <a:pt x="216" y="433"/>
                        </a:lnTo>
                        <a:lnTo>
                          <a:pt x="216" y="502"/>
                        </a:lnTo>
                        <a:lnTo>
                          <a:pt x="157" y="571"/>
                        </a:lnTo>
                        <a:lnTo>
                          <a:pt x="78" y="646"/>
                        </a:lnTo>
                        <a:lnTo>
                          <a:pt x="29" y="685"/>
                        </a:lnTo>
                        <a:lnTo>
                          <a:pt x="0" y="716"/>
                        </a:lnTo>
                        <a:lnTo>
                          <a:pt x="0" y="749"/>
                        </a:lnTo>
                        <a:lnTo>
                          <a:pt x="32" y="754"/>
                        </a:lnTo>
                        <a:lnTo>
                          <a:pt x="110" y="770"/>
                        </a:lnTo>
                        <a:lnTo>
                          <a:pt x="223" y="816"/>
                        </a:lnTo>
                        <a:lnTo>
                          <a:pt x="255" y="849"/>
                        </a:lnTo>
                        <a:lnTo>
                          <a:pt x="300" y="857"/>
                        </a:lnTo>
                        <a:lnTo>
                          <a:pt x="352" y="818"/>
                        </a:lnTo>
                        <a:lnTo>
                          <a:pt x="320" y="801"/>
                        </a:lnTo>
                        <a:lnTo>
                          <a:pt x="196" y="765"/>
                        </a:lnTo>
                        <a:lnTo>
                          <a:pt x="116" y="747"/>
                        </a:lnTo>
                        <a:lnTo>
                          <a:pt x="58" y="725"/>
                        </a:lnTo>
                        <a:lnTo>
                          <a:pt x="58" y="718"/>
                        </a:lnTo>
                        <a:lnTo>
                          <a:pt x="68" y="700"/>
                        </a:lnTo>
                        <a:lnTo>
                          <a:pt x="106" y="664"/>
                        </a:lnTo>
                        <a:lnTo>
                          <a:pt x="216" y="587"/>
                        </a:lnTo>
                        <a:lnTo>
                          <a:pt x="281" y="522"/>
                        </a:lnTo>
                        <a:lnTo>
                          <a:pt x="294" y="476"/>
                        </a:lnTo>
                        <a:lnTo>
                          <a:pt x="284" y="409"/>
                        </a:lnTo>
                        <a:lnTo>
                          <a:pt x="255" y="355"/>
                        </a:lnTo>
                        <a:lnTo>
                          <a:pt x="216" y="278"/>
                        </a:lnTo>
                        <a:lnTo>
                          <a:pt x="203" y="198"/>
                        </a:lnTo>
                        <a:lnTo>
                          <a:pt x="203" y="121"/>
                        </a:lnTo>
                        <a:lnTo>
                          <a:pt x="203" y="51"/>
                        </a:lnTo>
                        <a:lnTo>
                          <a:pt x="193" y="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51" name="Freeform 37"/>
                  <p:cNvSpPr>
                    <a:spLocks/>
                  </p:cNvSpPr>
                  <p:nvPr/>
                </p:nvSpPr>
                <p:spPr bwMode="auto">
                  <a:xfrm>
                    <a:off x="3797" y="2782"/>
                    <a:ext cx="236" cy="648"/>
                  </a:xfrm>
                  <a:custGeom>
                    <a:avLst/>
                    <a:gdLst>
                      <a:gd name="T0" fmla="*/ 37 w 287"/>
                      <a:gd name="T1" fmla="*/ 12 h 926"/>
                      <a:gd name="T2" fmla="*/ 46 w 287"/>
                      <a:gd name="T3" fmla="*/ 3 h 926"/>
                      <a:gd name="T4" fmla="*/ 56 w 287"/>
                      <a:gd name="T5" fmla="*/ 0 h 926"/>
                      <a:gd name="T6" fmla="*/ 64 w 287"/>
                      <a:gd name="T7" fmla="*/ 0 h 926"/>
                      <a:gd name="T8" fmla="*/ 74 w 287"/>
                      <a:gd name="T9" fmla="*/ 2 h 926"/>
                      <a:gd name="T10" fmla="*/ 71 w 287"/>
                      <a:gd name="T11" fmla="*/ 8 h 926"/>
                      <a:gd name="T12" fmla="*/ 62 w 287"/>
                      <a:gd name="T13" fmla="*/ 14 h 926"/>
                      <a:gd name="T14" fmla="*/ 47 w 287"/>
                      <a:gd name="T15" fmla="*/ 20 h 926"/>
                      <a:gd name="T16" fmla="*/ 32 w 287"/>
                      <a:gd name="T17" fmla="*/ 30 h 926"/>
                      <a:gd name="T18" fmla="*/ 25 w 287"/>
                      <a:gd name="T19" fmla="*/ 36 h 926"/>
                      <a:gd name="T20" fmla="*/ 21 w 287"/>
                      <a:gd name="T21" fmla="*/ 41 h 926"/>
                      <a:gd name="T22" fmla="*/ 22 w 287"/>
                      <a:gd name="T23" fmla="*/ 46 h 926"/>
                      <a:gd name="T24" fmla="*/ 29 w 287"/>
                      <a:gd name="T25" fmla="*/ 53 h 926"/>
                      <a:gd name="T26" fmla="*/ 35 w 287"/>
                      <a:gd name="T27" fmla="*/ 56 h 926"/>
                      <a:gd name="T28" fmla="*/ 39 w 287"/>
                      <a:gd name="T29" fmla="*/ 61 h 926"/>
                      <a:gd name="T30" fmla="*/ 39 w 287"/>
                      <a:gd name="T31" fmla="*/ 63 h 926"/>
                      <a:gd name="T32" fmla="*/ 27 w 287"/>
                      <a:gd name="T33" fmla="*/ 71 h 926"/>
                      <a:gd name="T34" fmla="*/ 25 w 287"/>
                      <a:gd name="T35" fmla="*/ 76 h 926"/>
                      <a:gd name="T36" fmla="*/ 14 w 287"/>
                      <a:gd name="T37" fmla="*/ 76 h 926"/>
                      <a:gd name="T38" fmla="*/ 2 w 287"/>
                      <a:gd name="T39" fmla="*/ 74 h 926"/>
                      <a:gd name="T40" fmla="*/ 2 w 287"/>
                      <a:gd name="T41" fmla="*/ 73 h 926"/>
                      <a:gd name="T42" fmla="*/ 6 w 287"/>
                      <a:gd name="T43" fmla="*/ 70 h 926"/>
                      <a:gd name="T44" fmla="*/ 20 w 287"/>
                      <a:gd name="T45" fmla="*/ 65 h 926"/>
                      <a:gd name="T46" fmla="*/ 27 w 287"/>
                      <a:gd name="T47" fmla="*/ 63 h 926"/>
                      <a:gd name="T48" fmla="*/ 29 w 287"/>
                      <a:gd name="T49" fmla="*/ 61 h 926"/>
                      <a:gd name="T50" fmla="*/ 25 w 287"/>
                      <a:gd name="T51" fmla="*/ 57 h 926"/>
                      <a:gd name="T52" fmla="*/ 15 w 287"/>
                      <a:gd name="T53" fmla="*/ 52 h 926"/>
                      <a:gd name="T54" fmla="*/ 7 w 287"/>
                      <a:gd name="T55" fmla="*/ 46 h 926"/>
                      <a:gd name="T56" fmla="*/ 2 w 287"/>
                      <a:gd name="T57" fmla="*/ 42 h 926"/>
                      <a:gd name="T58" fmla="*/ 0 w 287"/>
                      <a:gd name="T59" fmla="*/ 37 h 926"/>
                      <a:gd name="T60" fmla="*/ 7 w 287"/>
                      <a:gd name="T61" fmla="*/ 32 h 926"/>
                      <a:gd name="T62" fmla="*/ 17 w 287"/>
                      <a:gd name="T63" fmla="*/ 25 h 926"/>
                      <a:gd name="T64" fmla="*/ 32 w 287"/>
                      <a:gd name="T65" fmla="*/ 17 h 926"/>
                      <a:gd name="T66" fmla="*/ 37 w 287"/>
                      <a:gd name="T67" fmla="*/ 12 h 92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287"/>
                      <a:gd name="T103" fmla="*/ 0 h 926"/>
                      <a:gd name="T104" fmla="*/ 287 w 287"/>
                      <a:gd name="T105" fmla="*/ 926 h 92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287" h="926">
                        <a:moveTo>
                          <a:pt x="146" y="143"/>
                        </a:moveTo>
                        <a:lnTo>
                          <a:pt x="182" y="46"/>
                        </a:lnTo>
                        <a:lnTo>
                          <a:pt x="223" y="0"/>
                        </a:lnTo>
                        <a:lnTo>
                          <a:pt x="252" y="0"/>
                        </a:lnTo>
                        <a:lnTo>
                          <a:pt x="287" y="23"/>
                        </a:lnTo>
                        <a:lnTo>
                          <a:pt x="277" y="105"/>
                        </a:lnTo>
                        <a:lnTo>
                          <a:pt x="248" y="174"/>
                        </a:lnTo>
                        <a:lnTo>
                          <a:pt x="184" y="247"/>
                        </a:lnTo>
                        <a:lnTo>
                          <a:pt x="127" y="363"/>
                        </a:lnTo>
                        <a:lnTo>
                          <a:pt x="95" y="430"/>
                        </a:lnTo>
                        <a:lnTo>
                          <a:pt x="78" y="494"/>
                        </a:lnTo>
                        <a:lnTo>
                          <a:pt x="88" y="561"/>
                        </a:lnTo>
                        <a:lnTo>
                          <a:pt x="114" y="641"/>
                        </a:lnTo>
                        <a:lnTo>
                          <a:pt x="136" y="684"/>
                        </a:lnTo>
                        <a:lnTo>
                          <a:pt x="156" y="746"/>
                        </a:lnTo>
                        <a:lnTo>
                          <a:pt x="153" y="772"/>
                        </a:lnTo>
                        <a:lnTo>
                          <a:pt x="107" y="870"/>
                        </a:lnTo>
                        <a:lnTo>
                          <a:pt x="95" y="924"/>
                        </a:lnTo>
                        <a:lnTo>
                          <a:pt x="56" y="926"/>
                        </a:lnTo>
                        <a:lnTo>
                          <a:pt x="8" y="900"/>
                        </a:lnTo>
                        <a:lnTo>
                          <a:pt x="2" y="877"/>
                        </a:lnTo>
                        <a:lnTo>
                          <a:pt x="22" y="849"/>
                        </a:lnTo>
                        <a:lnTo>
                          <a:pt x="76" y="795"/>
                        </a:lnTo>
                        <a:lnTo>
                          <a:pt x="107" y="764"/>
                        </a:lnTo>
                        <a:lnTo>
                          <a:pt x="114" y="739"/>
                        </a:lnTo>
                        <a:lnTo>
                          <a:pt x="95" y="692"/>
                        </a:lnTo>
                        <a:lnTo>
                          <a:pt x="59" y="633"/>
                        </a:lnTo>
                        <a:lnTo>
                          <a:pt x="27" y="563"/>
                        </a:lnTo>
                        <a:lnTo>
                          <a:pt x="8" y="514"/>
                        </a:lnTo>
                        <a:lnTo>
                          <a:pt x="0" y="455"/>
                        </a:lnTo>
                        <a:lnTo>
                          <a:pt x="27" y="394"/>
                        </a:lnTo>
                        <a:lnTo>
                          <a:pt x="69" y="308"/>
                        </a:lnTo>
                        <a:lnTo>
                          <a:pt x="127" y="214"/>
                        </a:lnTo>
                        <a:lnTo>
                          <a:pt x="146" y="14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grpSp>
                <p:nvGrpSpPr>
                  <p:cNvPr id="152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3787" y="2115"/>
                    <a:ext cx="545" cy="725"/>
                    <a:chOff x="4506" y="1088"/>
                    <a:chExt cx="154" cy="164"/>
                  </a:xfrm>
                </p:grpSpPr>
                <p:sp>
                  <p:nvSpPr>
                    <p:cNvPr id="155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4506" y="1088"/>
                      <a:ext cx="154" cy="164"/>
                    </a:xfrm>
                    <a:custGeom>
                      <a:avLst/>
                      <a:gdLst>
                        <a:gd name="T0" fmla="*/ 0 w 925"/>
                        <a:gd name="T1" fmla="*/ 0 h 1149"/>
                        <a:gd name="T2" fmla="*/ 0 w 925"/>
                        <a:gd name="T3" fmla="*/ 0 h 1149"/>
                        <a:gd name="T4" fmla="*/ 0 w 925"/>
                        <a:gd name="T5" fmla="*/ 0 h 1149"/>
                        <a:gd name="T6" fmla="*/ 0 w 925"/>
                        <a:gd name="T7" fmla="*/ 0 h 1149"/>
                        <a:gd name="T8" fmla="*/ 0 w 925"/>
                        <a:gd name="T9" fmla="*/ 0 h 1149"/>
                        <a:gd name="T10" fmla="*/ 0 w 925"/>
                        <a:gd name="T11" fmla="*/ 0 h 1149"/>
                        <a:gd name="T12" fmla="*/ 0 w 925"/>
                        <a:gd name="T13" fmla="*/ 0 h 1149"/>
                        <a:gd name="T14" fmla="*/ 0 w 925"/>
                        <a:gd name="T15" fmla="*/ 0 h 1149"/>
                        <a:gd name="T16" fmla="*/ 0 w 925"/>
                        <a:gd name="T17" fmla="*/ 0 h 1149"/>
                        <a:gd name="T18" fmla="*/ 0 w 925"/>
                        <a:gd name="T19" fmla="*/ 0 h 1149"/>
                        <a:gd name="T20" fmla="*/ 0 w 925"/>
                        <a:gd name="T21" fmla="*/ 0 h 1149"/>
                        <a:gd name="T22" fmla="*/ 0 w 925"/>
                        <a:gd name="T23" fmla="*/ 0 h 1149"/>
                        <a:gd name="T24" fmla="*/ 0 w 925"/>
                        <a:gd name="T25" fmla="*/ 0 h 1149"/>
                        <a:gd name="T26" fmla="*/ 0 w 925"/>
                        <a:gd name="T27" fmla="*/ 0 h 1149"/>
                        <a:gd name="T28" fmla="*/ 0 w 925"/>
                        <a:gd name="T29" fmla="*/ 0 h 1149"/>
                        <a:gd name="T30" fmla="*/ 0 w 925"/>
                        <a:gd name="T31" fmla="*/ 0 h 1149"/>
                        <a:gd name="T32" fmla="*/ 0 w 925"/>
                        <a:gd name="T33" fmla="*/ 0 h 1149"/>
                        <a:gd name="T34" fmla="*/ 0 w 925"/>
                        <a:gd name="T35" fmla="*/ 0 h 1149"/>
                        <a:gd name="T36" fmla="*/ 0 w 925"/>
                        <a:gd name="T37" fmla="*/ 0 h 1149"/>
                        <a:gd name="T38" fmla="*/ 0 w 925"/>
                        <a:gd name="T39" fmla="*/ 0 h 1149"/>
                        <a:gd name="T40" fmla="*/ 0 w 925"/>
                        <a:gd name="T41" fmla="*/ 0 h 1149"/>
                        <a:gd name="T42" fmla="*/ 0 w 925"/>
                        <a:gd name="T43" fmla="*/ 0 h 1149"/>
                        <a:gd name="T44" fmla="*/ 0 w 925"/>
                        <a:gd name="T45" fmla="*/ 0 h 1149"/>
                        <a:gd name="T46" fmla="*/ 0 w 925"/>
                        <a:gd name="T47" fmla="*/ 0 h 1149"/>
                        <a:gd name="T48" fmla="*/ 0 w 925"/>
                        <a:gd name="T49" fmla="*/ 0 h 1149"/>
                        <a:gd name="T50" fmla="*/ 0 w 925"/>
                        <a:gd name="T51" fmla="*/ 0 h 1149"/>
                        <a:gd name="T52" fmla="*/ 0 w 925"/>
                        <a:gd name="T53" fmla="*/ 0 h 1149"/>
                        <a:gd name="T54" fmla="*/ 0 w 925"/>
                        <a:gd name="T55" fmla="*/ 0 h 1149"/>
                        <a:gd name="T56" fmla="*/ 0 w 925"/>
                        <a:gd name="T57" fmla="*/ 0 h 1149"/>
                        <a:gd name="T58" fmla="*/ 0 w 925"/>
                        <a:gd name="T59" fmla="*/ 0 h 1149"/>
                        <a:gd name="T60" fmla="*/ 0 w 925"/>
                        <a:gd name="T61" fmla="*/ 0 h 1149"/>
                        <a:gd name="T62" fmla="*/ 0 w 925"/>
                        <a:gd name="T63" fmla="*/ 0 h 1149"/>
                        <a:gd name="T64" fmla="*/ 0 w 925"/>
                        <a:gd name="T65" fmla="*/ 0 h 1149"/>
                        <a:gd name="T66" fmla="*/ 0 w 925"/>
                        <a:gd name="T67" fmla="*/ 0 h 1149"/>
                        <a:gd name="T68" fmla="*/ 0 w 925"/>
                        <a:gd name="T69" fmla="*/ 0 h 1149"/>
                        <a:gd name="T70" fmla="*/ 0 w 925"/>
                        <a:gd name="T71" fmla="*/ 0 h 1149"/>
                        <a:gd name="T72" fmla="*/ 0 w 925"/>
                        <a:gd name="T73" fmla="*/ 0 h 1149"/>
                        <a:gd name="T74" fmla="*/ 0 w 925"/>
                        <a:gd name="T75" fmla="*/ 0 h 1149"/>
                        <a:gd name="T76" fmla="*/ 0 w 925"/>
                        <a:gd name="T77" fmla="*/ 0 h 1149"/>
                        <a:gd name="T78" fmla="*/ 0 w 925"/>
                        <a:gd name="T79" fmla="*/ 0 h 1149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w 925"/>
                        <a:gd name="T121" fmla="*/ 0 h 1149"/>
                        <a:gd name="T122" fmla="*/ 925 w 925"/>
                        <a:gd name="T123" fmla="*/ 1149 h 1149"/>
                      </a:gdLst>
                      <a:ahLst/>
                      <a:cxnLst>
                        <a:cxn ang="T80">
                          <a:pos x="T0" y="T1"/>
                        </a:cxn>
                        <a:cxn ang="T81">
                          <a:pos x="T2" y="T3"/>
                        </a:cxn>
                        <a:cxn ang="T82">
                          <a:pos x="T4" y="T5"/>
                        </a:cxn>
                        <a:cxn ang="T83">
                          <a:pos x="T6" y="T7"/>
                        </a:cxn>
                        <a:cxn ang="T84">
                          <a:pos x="T8" y="T9"/>
                        </a:cxn>
                        <a:cxn ang="T85">
                          <a:pos x="T10" y="T11"/>
                        </a:cxn>
                        <a:cxn ang="T86">
                          <a:pos x="T12" y="T13"/>
                        </a:cxn>
                        <a:cxn ang="T87">
                          <a:pos x="T14" y="T15"/>
                        </a:cxn>
                        <a:cxn ang="T88">
                          <a:pos x="T16" y="T17"/>
                        </a:cxn>
                        <a:cxn ang="T89">
                          <a:pos x="T18" y="T19"/>
                        </a:cxn>
                        <a:cxn ang="T90">
                          <a:pos x="T20" y="T21"/>
                        </a:cxn>
                        <a:cxn ang="T91">
                          <a:pos x="T22" y="T23"/>
                        </a:cxn>
                        <a:cxn ang="T92">
                          <a:pos x="T24" y="T25"/>
                        </a:cxn>
                        <a:cxn ang="T93">
                          <a:pos x="T26" y="T27"/>
                        </a:cxn>
                        <a:cxn ang="T94">
                          <a:pos x="T28" y="T29"/>
                        </a:cxn>
                        <a:cxn ang="T95">
                          <a:pos x="T30" y="T31"/>
                        </a:cxn>
                        <a:cxn ang="T96">
                          <a:pos x="T32" y="T33"/>
                        </a:cxn>
                        <a:cxn ang="T97">
                          <a:pos x="T34" y="T35"/>
                        </a:cxn>
                        <a:cxn ang="T98">
                          <a:pos x="T36" y="T37"/>
                        </a:cxn>
                        <a:cxn ang="T99">
                          <a:pos x="T38" y="T39"/>
                        </a:cxn>
                        <a:cxn ang="T100">
                          <a:pos x="T40" y="T41"/>
                        </a:cxn>
                        <a:cxn ang="T101">
                          <a:pos x="T42" y="T43"/>
                        </a:cxn>
                        <a:cxn ang="T102">
                          <a:pos x="T44" y="T45"/>
                        </a:cxn>
                        <a:cxn ang="T103">
                          <a:pos x="T46" y="T47"/>
                        </a:cxn>
                        <a:cxn ang="T104">
                          <a:pos x="T48" y="T49"/>
                        </a:cxn>
                        <a:cxn ang="T105">
                          <a:pos x="T50" y="T51"/>
                        </a:cxn>
                        <a:cxn ang="T106">
                          <a:pos x="T52" y="T53"/>
                        </a:cxn>
                        <a:cxn ang="T107">
                          <a:pos x="T54" y="T55"/>
                        </a:cxn>
                        <a:cxn ang="T108">
                          <a:pos x="T56" y="T57"/>
                        </a:cxn>
                        <a:cxn ang="T109">
                          <a:pos x="T58" y="T59"/>
                        </a:cxn>
                        <a:cxn ang="T110">
                          <a:pos x="T60" y="T61"/>
                        </a:cxn>
                        <a:cxn ang="T111">
                          <a:pos x="T62" y="T63"/>
                        </a:cxn>
                        <a:cxn ang="T112">
                          <a:pos x="T64" y="T65"/>
                        </a:cxn>
                        <a:cxn ang="T113">
                          <a:pos x="T66" y="T67"/>
                        </a:cxn>
                        <a:cxn ang="T114">
                          <a:pos x="T68" y="T69"/>
                        </a:cxn>
                        <a:cxn ang="T115">
                          <a:pos x="T70" y="T71"/>
                        </a:cxn>
                        <a:cxn ang="T116">
                          <a:pos x="T72" y="T73"/>
                        </a:cxn>
                        <a:cxn ang="T117">
                          <a:pos x="T74" y="T75"/>
                        </a:cxn>
                        <a:cxn ang="T118">
                          <a:pos x="T76" y="T77"/>
                        </a:cxn>
                        <a:cxn ang="T119">
                          <a:pos x="T78" y="T79"/>
                        </a:cxn>
                      </a:cxnLst>
                      <a:rect l="T120" t="T121" r="T122" b="T123"/>
                      <a:pathLst>
                        <a:path w="925" h="1149">
                          <a:moveTo>
                            <a:pt x="135" y="0"/>
                          </a:moveTo>
                          <a:lnTo>
                            <a:pt x="80" y="88"/>
                          </a:lnTo>
                          <a:lnTo>
                            <a:pt x="48" y="162"/>
                          </a:lnTo>
                          <a:lnTo>
                            <a:pt x="19" y="242"/>
                          </a:lnTo>
                          <a:lnTo>
                            <a:pt x="0" y="304"/>
                          </a:lnTo>
                          <a:lnTo>
                            <a:pt x="22" y="393"/>
                          </a:lnTo>
                          <a:lnTo>
                            <a:pt x="90" y="448"/>
                          </a:lnTo>
                          <a:lnTo>
                            <a:pt x="145" y="501"/>
                          </a:lnTo>
                          <a:lnTo>
                            <a:pt x="125" y="643"/>
                          </a:lnTo>
                          <a:lnTo>
                            <a:pt x="97" y="835"/>
                          </a:lnTo>
                          <a:lnTo>
                            <a:pt x="119" y="1041"/>
                          </a:lnTo>
                          <a:lnTo>
                            <a:pt x="148" y="1133"/>
                          </a:lnTo>
                          <a:lnTo>
                            <a:pt x="274" y="1103"/>
                          </a:lnTo>
                          <a:lnTo>
                            <a:pt x="362" y="1097"/>
                          </a:lnTo>
                          <a:lnTo>
                            <a:pt x="494" y="1103"/>
                          </a:lnTo>
                          <a:lnTo>
                            <a:pt x="611" y="1137"/>
                          </a:lnTo>
                          <a:lnTo>
                            <a:pt x="678" y="1149"/>
                          </a:lnTo>
                          <a:lnTo>
                            <a:pt x="678" y="1072"/>
                          </a:lnTo>
                          <a:lnTo>
                            <a:pt x="663" y="926"/>
                          </a:lnTo>
                          <a:lnTo>
                            <a:pt x="633" y="782"/>
                          </a:lnTo>
                          <a:lnTo>
                            <a:pt x="611" y="640"/>
                          </a:lnTo>
                          <a:lnTo>
                            <a:pt x="601" y="588"/>
                          </a:lnTo>
                          <a:lnTo>
                            <a:pt x="639" y="566"/>
                          </a:lnTo>
                          <a:lnTo>
                            <a:pt x="746" y="594"/>
                          </a:lnTo>
                          <a:lnTo>
                            <a:pt x="844" y="619"/>
                          </a:lnTo>
                          <a:lnTo>
                            <a:pt x="892" y="659"/>
                          </a:lnTo>
                          <a:lnTo>
                            <a:pt x="895" y="581"/>
                          </a:lnTo>
                          <a:lnTo>
                            <a:pt x="925" y="486"/>
                          </a:lnTo>
                          <a:lnTo>
                            <a:pt x="805" y="419"/>
                          </a:lnTo>
                          <a:lnTo>
                            <a:pt x="707" y="370"/>
                          </a:lnTo>
                          <a:lnTo>
                            <a:pt x="621" y="342"/>
                          </a:lnTo>
                          <a:lnTo>
                            <a:pt x="553" y="324"/>
                          </a:lnTo>
                          <a:lnTo>
                            <a:pt x="487" y="324"/>
                          </a:lnTo>
                          <a:lnTo>
                            <a:pt x="440" y="332"/>
                          </a:lnTo>
                          <a:lnTo>
                            <a:pt x="377" y="324"/>
                          </a:lnTo>
                          <a:lnTo>
                            <a:pt x="323" y="286"/>
                          </a:lnTo>
                          <a:lnTo>
                            <a:pt x="274" y="224"/>
                          </a:lnTo>
                          <a:lnTo>
                            <a:pt x="232" y="170"/>
                          </a:lnTo>
                          <a:lnTo>
                            <a:pt x="186" y="72"/>
                          </a:lnTo>
                          <a:lnTo>
                            <a:pt x="135" y="0"/>
                          </a:lnTo>
                          <a:close/>
                        </a:path>
                      </a:pathLst>
                    </a:custGeom>
                    <a:solidFill>
                      <a:srgbClr val="F8F8F8"/>
                    </a:solidFill>
                    <a:ln w="47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156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15" y="1098"/>
                      <a:ext cx="137" cy="149"/>
                      <a:chOff x="4515" y="1098"/>
                      <a:chExt cx="137" cy="149"/>
                    </a:xfrm>
                  </p:grpSpPr>
                  <p:sp>
                    <p:nvSpPr>
                      <p:cNvPr id="157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15" y="1098"/>
                        <a:ext cx="25" cy="49"/>
                      </a:xfrm>
                      <a:custGeom>
                        <a:avLst/>
                        <a:gdLst>
                          <a:gd name="T0" fmla="*/ 0 w 153"/>
                          <a:gd name="T1" fmla="*/ 0 h 348"/>
                          <a:gd name="T2" fmla="*/ 0 w 153"/>
                          <a:gd name="T3" fmla="*/ 0 h 348"/>
                          <a:gd name="T4" fmla="*/ 0 w 153"/>
                          <a:gd name="T5" fmla="*/ 0 h 348"/>
                          <a:gd name="T6" fmla="*/ 0 w 153"/>
                          <a:gd name="T7" fmla="*/ 0 h 348"/>
                          <a:gd name="T8" fmla="*/ 0 w 153"/>
                          <a:gd name="T9" fmla="*/ 0 h 348"/>
                          <a:gd name="T10" fmla="*/ 0 w 153"/>
                          <a:gd name="T11" fmla="*/ 0 h 348"/>
                          <a:gd name="T12" fmla="*/ 0 w 153"/>
                          <a:gd name="T13" fmla="*/ 0 h 348"/>
                          <a:gd name="T14" fmla="*/ 0 w 153"/>
                          <a:gd name="T15" fmla="*/ 0 h 348"/>
                          <a:gd name="T16" fmla="*/ 0 w 153"/>
                          <a:gd name="T17" fmla="*/ 0 h 348"/>
                          <a:gd name="T18" fmla="*/ 0 w 153"/>
                          <a:gd name="T19" fmla="*/ 0 h 348"/>
                          <a:gd name="T20" fmla="*/ 0 w 153"/>
                          <a:gd name="T21" fmla="*/ 0 h 348"/>
                          <a:gd name="T22" fmla="*/ 0 w 153"/>
                          <a:gd name="T23" fmla="*/ 0 h 348"/>
                          <a:gd name="T24" fmla="*/ 0 w 153"/>
                          <a:gd name="T25" fmla="*/ 0 h 348"/>
                          <a:gd name="T26" fmla="*/ 0 w 153"/>
                          <a:gd name="T27" fmla="*/ 0 h 348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153"/>
                          <a:gd name="T43" fmla="*/ 0 h 348"/>
                          <a:gd name="T44" fmla="*/ 153 w 153"/>
                          <a:gd name="T45" fmla="*/ 348 h 348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153" h="348">
                            <a:moveTo>
                              <a:pt x="0" y="308"/>
                            </a:moveTo>
                            <a:lnTo>
                              <a:pt x="10" y="232"/>
                            </a:lnTo>
                            <a:lnTo>
                              <a:pt x="45" y="149"/>
                            </a:lnTo>
                            <a:lnTo>
                              <a:pt x="74" y="79"/>
                            </a:lnTo>
                            <a:lnTo>
                              <a:pt x="96" y="25"/>
                            </a:lnTo>
                            <a:lnTo>
                              <a:pt x="125" y="0"/>
                            </a:lnTo>
                            <a:lnTo>
                              <a:pt x="153" y="15"/>
                            </a:lnTo>
                            <a:lnTo>
                              <a:pt x="112" y="94"/>
                            </a:lnTo>
                            <a:lnTo>
                              <a:pt x="65" y="201"/>
                            </a:lnTo>
                            <a:lnTo>
                              <a:pt x="36" y="296"/>
                            </a:lnTo>
                            <a:lnTo>
                              <a:pt x="36" y="348"/>
                            </a:lnTo>
                            <a:lnTo>
                              <a:pt x="0" y="348"/>
                            </a:lnTo>
                            <a:lnTo>
                              <a:pt x="0" y="286"/>
                            </a:lnTo>
                            <a:lnTo>
                              <a:pt x="0" y="308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58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27" y="1115"/>
                        <a:ext cx="23" cy="42"/>
                      </a:xfrm>
                      <a:custGeom>
                        <a:avLst/>
                        <a:gdLst>
                          <a:gd name="T0" fmla="*/ 0 w 142"/>
                          <a:gd name="T1" fmla="*/ 0 h 294"/>
                          <a:gd name="T2" fmla="*/ 0 w 142"/>
                          <a:gd name="T3" fmla="*/ 0 h 294"/>
                          <a:gd name="T4" fmla="*/ 0 w 142"/>
                          <a:gd name="T5" fmla="*/ 0 h 294"/>
                          <a:gd name="T6" fmla="*/ 0 w 142"/>
                          <a:gd name="T7" fmla="*/ 0 h 294"/>
                          <a:gd name="T8" fmla="*/ 0 w 142"/>
                          <a:gd name="T9" fmla="*/ 0 h 294"/>
                          <a:gd name="T10" fmla="*/ 0 w 142"/>
                          <a:gd name="T11" fmla="*/ 0 h 294"/>
                          <a:gd name="T12" fmla="*/ 0 w 142"/>
                          <a:gd name="T13" fmla="*/ 0 h 294"/>
                          <a:gd name="T14" fmla="*/ 0 w 142"/>
                          <a:gd name="T15" fmla="*/ 0 h 294"/>
                          <a:gd name="T16" fmla="*/ 0 w 142"/>
                          <a:gd name="T17" fmla="*/ 0 h 294"/>
                          <a:gd name="T18" fmla="*/ 0 w 142"/>
                          <a:gd name="T19" fmla="*/ 0 h 294"/>
                          <a:gd name="T20" fmla="*/ 0 w 142"/>
                          <a:gd name="T21" fmla="*/ 0 h 294"/>
                          <a:gd name="T22" fmla="*/ 0 w 142"/>
                          <a:gd name="T23" fmla="*/ 0 h 294"/>
                          <a:gd name="T24" fmla="*/ 0 w 142"/>
                          <a:gd name="T25" fmla="*/ 0 h 294"/>
                          <a:gd name="T26" fmla="*/ 0 w 142"/>
                          <a:gd name="T27" fmla="*/ 0 h 294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142"/>
                          <a:gd name="T43" fmla="*/ 0 h 294"/>
                          <a:gd name="T44" fmla="*/ 142 w 142"/>
                          <a:gd name="T45" fmla="*/ 294 h 294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142" h="294">
                            <a:moveTo>
                              <a:pt x="0" y="261"/>
                            </a:moveTo>
                            <a:lnTo>
                              <a:pt x="9" y="196"/>
                            </a:lnTo>
                            <a:lnTo>
                              <a:pt x="41" y="127"/>
                            </a:lnTo>
                            <a:lnTo>
                              <a:pt x="68" y="67"/>
                            </a:lnTo>
                            <a:lnTo>
                              <a:pt x="89" y="21"/>
                            </a:lnTo>
                            <a:lnTo>
                              <a:pt x="116" y="0"/>
                            </a:lnTo>
                            <a:lnTo>
                              <a:pt x="142" y="13"/>
                            </a:lnTo>
                            <a:lnTo>
                              <a:pt x="104" y="81"/>
                            </a:lnTo>
                            <a:lnTo>
                              <a:pt x="59" y="169"/>
                            </a:lnTo>
                            <a:lnTo>
                              <a:pt x="32" y="250"/>
                            </a:lnTo>
                            <a:lnTo>
                              <a:pt x="32" y="294"/>
                            </a:lnTo>
                            <a:lnTo>
                              <a:pt x="0" y="294"/>
                            </a:lnTo>
                            <a:lnTo>
                              <a:pt x="0" y="242"/>
                            </a:lnTo>
                            <a:lnTo>
                              <a:pt x="0" y="261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59" name="Freeform 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37" y="1125"/>
                        <a:ext cx="25" cy="121"/>
                      </a:xfrm>
                      <a:custGeom>
                        <a:avLst/>
                        <a:gdLst>
                          <a:gd name="T0" fmla="*/ 0 w 149"/>
                          <a:gd name="T1" fmla="*/ 0 h 844"/>
                          <a:gd name="T2" fmla="*/ 0 w 149"/>
                          <a:gd name="T3" fmla="*/ 0 h 844"/>
                          <a:gd name="T4" fmla="*/ 0 w 149"/>
                          <a:gd name="T5" fmla="*/ 0 h 844"/>
                          <a:gd name="T6" fmla="*/ 0 w 149"/>
                          <a:gd name="T7" fmla="*/ 0 h 844"/>
                          <a:gd name="T8" fmla="*/ 0 w 149"/>
                          <a:gd name="T9" fmla="*/ 0 h 844"/>
                          <a:gd name="T10" fmla="*/ 0 w 149"/>
                          <a:gd name="T11" fmla="*/ 0 h 844"/>
                          <a:gd name="T12" fmla="*/ 0 w 149"/>
                          <a:gd name="T13" fmla="*/ 0 h 844"/>
                          <a:gd name="T14" fmla="*/ 0 w 149"/>
                          <a:gd name="T15" fmla="*/ 0 h 844"/>
                          <a:gd name="T16" fmla="*/ 0 w 149"/>
                          <a:gd name="T17" fmla="*/ 0 h 844"/>
                          <a:gd name="T18" fmla="*/ 0 w 149"/>
                          <a:gd name="T19" fmla="*/ 0 h 844"/>
                          <a:gd name="T20" fmla="*/ 0 w 149"/>
                          <a:gd name="T21" fmla="*/ 0 h 844"/>
                          <a:gd name="T22" fmla="*/ 0 w 149"/>
                          <a:gd name="T23" fmla="*/ 0 h 844"/>
                          <a:gd name="T24" fmla="*/ 0 w 149"/>
                          <a:gd name="T25" fmla="*/ 0 h 844"/>
                          <a:gd name="T26" fmla="*/ 0 w 149"/>
                          <a:gd name="T27" fmla="*/ 0 h 844"/>
                          <a:gd name="T28" fmla="*/ 0 w 149"/>
                          <a:gd name="T29" fmla="*/ 0 h 844"/>
                          <a:gd name="T30" fmla="*/ 0 w 149"/>
                          <a:gd name="T31" fmla="*/ 0 h 844"/>
                          <a:gd name="T32" fmla="*/ 0 w 149"/>
                          <a:gd name="T33" fmla="*/ 0 h 844"/>
                          <a:gd name="T34" fmla="*/ 0 w 149"/>
                          <a:gd name="T35" fmla="*/ 0 h 844"/>
                          <a:gd name="T36" fmla="*/ 0 w 149"/>
                          <a:gd name="T37" fmla="*/ 0 h 844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w 149"/>
                          <a:gd name="T58" fmla="*/ 0 h 844"/>
                          <a:gd name="T59" fmla="*/ 149 w 149"/>
                          <a:gd name="T60" fmla="*/ 844 h 844"/>
                        </a:gdLst>
                        <a:ahLst/>
                        <a:cxnLst>
                          <a:cxn ang="T38">
                            <a:pos x="T0" y="T1"/>
                          </a:cxn>
                          <a:cxn ang="T39">
                            <a:pos x="T2" y="T3"/>
                          </a:cxn>
                          <a:cxn ang="T40">
                            <a:pos x="T4" y="T5"/>
                          </a:cxn>
                          <a:cxn ang="T41">
                            <a:pos x="T6" y="T7"/>
                          </a:cxn>
                          <a:cxn ang="T42">
                            <a:pos x="T8" y="T9"/>
                          </a:cxn>
                          <a:cxn ang="T43">
                            <a:pos x="T10" y="T11"/>
                          </a:cxn>
                          <a:cxn ang="T44">
                            <a:pos x="T12" y="T13"/>
                          </a:cxn>
                          <a:cxn ang="T45">
                            <a:pos x="T14" y="T15"/>
                          </a:cxn>
                          <a:cxn ang="T46">
                            <a:pos x="T16" y="T17"/>
                          </a:cxn>
                          <a:cxn ang="T47">
                            <a:pos x="T18" y="T19"/>
                          </a:cxn>
                          <a:cxn ang="T48">
                            <a:pos x="T20" y="T21"/>
                          </a:cxn>
                          <a:cxn ang="T49">
                            <a:pos x="T22" y="T23"/>
                          </a:cxn>
                          <a:cxn ang="T50">
                            <a:pos x="T24" y="T25"/>
                          </a:cxn>
                          <a:cxn ang="T51">
                            <a:pos x="T26" y="T27"/>
                          </a:cxn>
                          <a:cxn ang="T52">
                            <a:pos x="T28" y="T29"/>
                          </a:cxn>
                          <a:cxn ang="T53">
                            <a:pos x="T30" y="T31"/>
                          </a:cxn>
                          <a:cxn ang="T54">
                            <a:pos x="T32" y="T33"/>
                          </a:cxn>
                          <a:cxn ang="T55">
                            <a:pos x="T34" y="T35"/>
                          </a:cxn>
                          <a:cxn ang="T56">
                            <a:pos x="T36" y="T37"/>
                          </a:cxn>
                        </a:cxnLst>
                        <a:rect l="T57" t="T58" r="T59" b="T60"/>
                        <a:pathLst>
                          <a:path w="149" h="844">
                            <a:moveTo>
                              <a:pt x="29" y="820"/>
                            </a:moveTo>
                            <a:lnTo>
                              <a:pt x="14" y="726"/>
                            </a:lnTo>
                            <a:lnTo>
                              <a:pt x="0" y="597"/>
                            </a:lnTo>
                            <a:lnTo>
                              <a:pt x="4" y="439"/>
                            </a:lnTo>
                            <a:lnTo>
                              <a:pt x="14" y="287"/>
                            </a:lnTo>
                            <a:lnTo>
                              <a:pt x="39" y="169"/>
                            </a:lnTo>
                            <a:lnTo>
                              <a:pt x="71" y="75"/>
                            </a:lnTo>
                            <a:lnTo>
                              <a:pt x="110" y="0"/>
                            </a:lnTo>
                            <a:lnTo>
                              <a:pt x="149" y="47"/>
                            </a:lnTo>
                            <a:lnTo>
                              <a:pt x="110" y="122"/>
                            </a:lnTo>
                            <a:lnTo>
                              <a:pt x="91" y="187"/>
                            </a:lnTo>
                            <a:lnTo>
                              <a:pt x="68" y="303"/>
                            </a:lnTo>
                            <a:lnTo>
                              <a:pt x="52" y="470"/>
                            </a:lnTo>
                            <a:lnTo>
                              <a:pt x="52" y="602"/>
                            </a:lnTo>
                            <a:lnTo>
                              <a:pt x="61" y="704"/>
                            </a:lnTo>
                            <a:lnTo>
                              <a:pt x="78" y="771"/>
                            </a:lnTo>
                            <a:lnTo>
                              <a:pt x="91" y="826"/>
                            </a:lnTo>
                            <a:lnTo>
                              <a:pt x="32" y="844"/>
                            </a:lnTo>
                            <a:lnTo>
                              <a:pt x="29" y="82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60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59" y="1136"/>
                        <a:ext cx="19" cy="107"/>
                      </a:xfrm>
                      <a:custGeom>
                        <a:avLst/>
                        <a:gdLst>
                          <a:gd name="T0" fmla="*/ 0 w 112"/>
                          <a:gd name="T1" fmla="*/ 0 h 750"/>
                          <a:gd name="T2" fmla="*/ 0 w 112"/>
                          <a:gd name="T3" fmla="*/ 0 h 750"/>
                          <a:gd name="T4" fmla="*/ 0 w 112"/>
                          <a:gd name="T5" fmla="*/ 0 h 750"/>
                          <a:gd name="T6" fmla="*/ 0 w 112"/>
                          <a:gd name="T7" fmla="*/ 0 h 750"/>
                          <a:gd name="T8" fmla="*/ 0 w 112"/>
                          <a:gd name="T9" fmla="*/ 0 h 750"/>
                          <a:gd name="T10" fmla="*/ 0 w 112"/>
                          <a:gd name="T11" fmla="*/ 0 h 750"/>
                          <a:gd name="T12" fmla="*/ 0 w 112"/>
                          <a:gd name="T13" fmla="*/ 0 h 750"/>
                          <a:gd name="T14" fmla="*/ 0 w 112"/>
                          <a:gd name="T15" fmla="*/ 0 h 750"/>
                          <a:gd name="T16" fmla="*/ 0 w 112"/>
                          <a:gd name="T17" fmla="*/ 0 h 750"/>
                          <a:gd name="T18" fmla="*/ 0 w 112"/>
                          <a:gd name="T19" fmla="*/ 0 h 750"/>
                          <a:gd name="T20" fmla="*/ 0 w 112"/>
                          <a:gd name="T21" fmla="*/ 0 h 750"/>
                          <a:gd name="T22" fmla="*/ 0 w 112"/>
                          <a:gd name="T23" fmla="*/ 0 h 750"/>
                          <a:gd name="T24" fmla="*/ 0 w 112"/>
                          <a:gd name="T25" fmla="*/ 0 h 750"/>
                          <a:gd name="T26" fmla="*/ 0 w 112"/>
                          <a:gd name="T27" fmla="*/ 0 h 750"/>
                          <a:gd name="T28" fmla="*/ 0 w 112"/>
                          <a:gd name="T29" fmla="*/ 0 h 750"/>
                          <a:gd name="T30" fmla="*/ 0 w 112"/>
                          <a:gd name="T31" fmla="*/ 0 h 750"/>
                          <a:gd name="T32" fmla="*/ 0 w 112"/>
                          <a:gd name="T33" fmla="*/ 0 h 750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w 112"/>
                          <a:gd name="T52" fmla="*/ 0 h 750"/>
                          <a:gd name="T53" fmla="*/ 112 w 112"/>
                          <a:gd name="T54" fmla="*/ 750 h 750"/>
                        </a:gdLst>
                        <a:ahLst/>
                        <a:cxnLst>
                          <a:cxn ang="T34">
                            <a:pos x="T0" y="T1"/>
                          </a:cxn>
                          <a:cxn ang="T35">
                            <a:pos x="T2" y="T3"/>
                          </a:cxn>
                          <a:cxn ang="T36">
                            <a:pos x="T4" y="T5"/>
                          </a:cxn>
                          <a:cxn ang="T37">
                            <a:pos x="T6" y="T7"/>
                          </a:cxn>
                          <a:cxn ang="T38">
                            <a:pos x="T8" y="T9"/>
                          </a:cxn>
                          <a:cxn ang="T39">
                            <a:pos x="T10" y="T11"/>
                          </a:cxn>
                          <a:cxn ang="T40">
                            <a:pos x="T12" y="T13"/>
                          </a:cxn>
                          <a:cxn ang="T41">
                            <a:pos x="T14" y="T15"/>
                          </a:cxn>
                          <a:cxn ang="T42">
                            <a:pos x="T16" y="T17"/>
                          </a:cxn>
                          <a:cxn ang="T43">
                            <a:pos x="T18" y="T19"/>
                          </a:cxn>
                          <a:cxn ang="T44">
                            <a:pos x="T20" y="T21"/>
                          </a:cxn>
                          <a:cxn ang="T45">
                            <a:pos x="T22" y="T23"/>
                          </a:cxn>
                          <a:cxn ang="T46">
                            <a:pos x="T24" y="T25"/>
                          </a:cxn>
                          <a:cxn ang="T47">
                            <a:pos x="T26" y="T27"/>
                          </a:cxn>
                          <a:cxn ang="T48">
                            <a:pos x="T28" y="T29"/>
                          </a:cxn>
                          <a:cxn ang="T49">
                            <a:pos x="T30" y="T31"/>
                          </a:cxn>
                          <a:cxn ang="T50">
                            <a:pos x="T32" y="T33"/>
                          </a:cxn>
                        </a:cxnLst>
                        <a:rect l="T51" t="T52" r="T53" b="T54"/>
                        <a:pathLst>
                          <a:path w="112" h="750">
                            <a:moveTo>
                              <a:pt x="32" y="742"/>
                            </a:moveTo>
                            <a:lnTo>
                              <a:pt x="8" y="619"/>
                            </a:lnTo>
                            <a:lnTo>
                              <a:pt x="0" y="485"/>
                            </a:lnTo>
                            <a:lnTo>
                              <a:pt x="0" y="357"/>
                            </a:lnTo>
                            <a:lnTo>
                              <a:pt x="8" y="246"/>
                            </a:lnTo>
                            <a:lnTo>
                              <a:pt x="18" y="131"/>
                            </a:lnTo>
                            <a:lnTo>
                              <a:pt x="52" y="41"/>
                            </a:lnTo>
                            <a:lnTo>
                              <a:pt x="72" y="0"/>
                            </a:lnTo>
                            <a:lnTo>
                              <a:pt x="112" y="0"/>
                            </a:lnTo>
                            <a:lnTo>
                              <a:pt x="82" y="123"/>
                            </a:lnTo>
                            <a:lnTo>
                              <a:pt x="72" y="226"/>
                            </a:lnTo>
                            <a:lnTo>
                              <a:pt x="68" y="355"/>
                            </a:lnTo>
                            <a:lnTo>
                              <a:pt x="68" y="485"/>
                            </a:lnTo>
                            <a:lnTo>
                              <a:pt x="72" y="635"/>
                            </a:lnTo>
                            <a:lnTo>
                              <a:pt x="82" y="719"/>
                            </a:lnTo>
                            <a:lnTo>
                              <a:pt x="92" y="750"/>
                            </a:lnTo>
                            <a:lnTo>
                              <a:pt x="32" y="742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61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81" y="1134"/>
                        <a:ext cx="19" cy="113"/>
                      </a:xfrm>
                      <a:custGeom>
                        <a:avLst/>
                        <a:gdLst>
                          <a:gd name="T0" fmla="*/ 0 w 112"/>
                          <a:gd name="T1" fmla="*/ 0 h 790"/>
                          <a:gd name="T2" fmla="*/ 0 w 112"/>
                          <a:gd name="T3" fmla="*/ 0 h 790"/>
                          <a:gd name="T4" fmla="*/ 0 w 112"/>
                          <a:gd name="T5" fmla="*/ 0 h 790"/>
                          <a:gd name="T6" fmla="*/ 0 w 112"/>
                          <a:gd name="T7" fmla="*/ 0 h 790"/>
                          <a:gd name="T8" fmla="*/ 0 w 112"/>
                          <a:gd name="T9" fmla="*/ 0 h 790"/>
                          <a:gd name="T10" fmla="*/ 0 w 112"/>
                          <a:gd name="T11" fmla="*/ 0 h 790"/>
                          <a:gd name="T12" fmla="*/ 0 w 112"/>
                          <a:gd name="T13" fmla="*/ 0 h 790"/>
                          <a:gd name="T14" fmla="*/ 0 w 112"/>
                          <a:gd name="T15" fmla="*/ 0 h 790"/>
                          <a:gd name="T16" fmla="*/ 0 w 112"/>
                          <a:gd name="T17" fmla="*/ 0 h 790"/>
                          <a:gd name="T18" fmla="*/ 0 w 112"/>
                          <a:gd name="T19" fmla="*/ 0 h 790"/>
                          <a:gd name="T20" fmla="*/ 0 w 112"/>
                          <a:gd name="T21" fmla="*/ 0 h 790"/>
                          <a:gd name="T22" fmla="*/ 0 w 112"/>
                          <a:gd name="T23" fmla="*/ 0 h 790"/>
                          <a:gd name="T24" fmla="*/ 0 w 112"/>
                          <a:gd name="T25" fmla="*/ 0 h 790"/>
                          <a:gd name="T26" fmla="*/ 0 w 112"/>
                          <a:gd name="T27" fmla="*/ 0 h 790"/>
                          <a:gd name="T28" fmla="*/ 0 w 112"/>
                          <a:gd name="T29" fmla="*/ 0 h 790"/>
                          <a:gd name="T30" fmla="*/ 0 w 112"/>
                          <a:gd name="T31" fmla="*/ 0 h 790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w 112"/>
                          <a:gd name="T49" fmla="*/ 0 h 790"/>
                          <a:gd name="T50" fmla="*/ 112 w 112"/>
                          <a:gd name="T51" fmla="*/ 790 h 790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T48" t="T49" r="T50" b="T51"/>
                        <a:pathLst>
                          <a:path w="112" h="790">
                            <a:moveTo>
                              <a:pt x="39" y="754"/>
                            </a:moveTo>
                            <a:lnTo>
                              <a:pt x="12" y="616"/>
                            </a:lnTo>
                            <a:lnTo>
                              <a:pt x="2" y="483"/>
                            </a:lnTo>
                            <a:lnTo>
                              <a:pt x="0" y="346"/>
                            </a:lnTo>
                            <a:lnTo>
                              <a:pt x="0" y="191"/>
                            </a:lnTo>
                            <a:lnTo>
                              <a:pt x="19" y="82"/>
                            </a:lnTo>
                            <a:lnTo>
                              <a:pt x="29" y="6"/>
                            </a:lnTo>
                            <a:lnTo>
                              <a:pt x="79" y="0"/>
                            </a:lnTo>
                            <a:lnTo>
                              <a:pt x="69" y="75"/>
                            </a:lnTo>
                            <a:lnTo>
                              <a:pt x="49" y="200"/>
                            </a:lnTo>
                            <a:lnTo>
                              <a:pt x="52" y="321"/>
                            </a:lnTo>
                            <a:lnTo>
                              <a:pt x="69" y="483"/>
                            </a:lnTo>
                            <a:lnTo>
                              <a:pt x="82" y="621"/>
                            </a:lnTo>
                            <a:lnTo>
                              <a:pt x="99" y="698"/>
                            </a:lnTo>
                            <a:lnTo>
                              <a:pt x="112" y="790"/>
                            </a:lnTo>
                            <a:lnTo>
                              <a:pt x="39" y="754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62" name="Freeform 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00" y="1137"/>
                        <a:ext cx="13" cy="36"/>
                      </a:xfrm>
                      <a:custGeom>
                        <a:avLst/>
                        <a:gdLst>
                          <a:gd name="T0" fmla="*/ 0 w 76"/>
                          <a:gd name="T1" fmla="*/ 0 h 252"/>
                          <a:gd name="T2" fmla="*/ 0 w 76"/>
                          <a:gd name="T3" fmla="*/ 0 h 252"/>
                          <a:gd name="T4" fmla="*/ 0 w 76"/>
                          <a:gd name="T5" fmla="*/ 0 h 252"/>
                          <a:gd name="T6" fmla="*/ 0 w 76"/>
                          <a:gd name="T7" fmla="*/ 0 h 252"/>
                          <a:gd name="T8" fmla="*/ 0 w 76"/>
                          <a:gd name="T9" fmla="*/ 0 h 252"/>
                          <a:gd name="T10" fmla="*/ 0 w 76"/>
                          <a:gd name="T11" fmla="*/ 0 h 252"/>
                          <a:gd name="T12" fmla="*/ 0 w 76"/>
                          <a:gd name="T13" fmla="*/ 0 h 252"/>
                          <a:gd name="T14" fmla="*/ 0 w 76"/>
                          <a:gd name="T15" fmla="*/ 0 h 252"/>
                          <a:gd name="T16" fmla="*/ 0 w 76"/>
                          <a:gd name="T17" fmla="*/ 0 h 252"/>
                          <a:gd name="T18" fmla="*/ 0 w 76"/>
                          <a:gd name="T19" fmla="*/ 0 h 252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w 76"/>
                          <a:gd name="T31" fmla="*/ 0 h 252"/>
                          <a:gd name="T32" fmla="*/ 76 w 76"/>
                          <a:gd name="T33" fmla="*/ 252 h 252"/>
                        </a:gdLst>
                        <a:ahLst/>
                        <a:cxnLst>
                          <a:cxn ang="T20">
                            <a:pos x="T0" y="T1"/>
                          </a:cxn>
                          <a:cxn ang="T21">
                            <a:pos x="T2" y="T3"/>
                          </a:cxn>
                          <a:cxn ang="T22">
                            <a:pos x="T4" y="T5"/>
                          </a:cxn>
                          <a:cxn ang="T23">
                            <a:pos x="T6" y="T7"/>
                          </a:cxn>
                          <a:cxn ang="T24">
                            <a:pos x="T8" y="T9"/>
                          </a:cxn>
                          <a:cxn ang="T25">
                            <a:pos x="T10" y="T11"/>
                          </a:cxn>
                          <a:cxn ang="T26">
                            <a:pos x="T12" y="T13"/>
                          </a:cxn>
                          <a:cxn ang="T27">
                            <a:pos x="T14" y="T15"/>
                          </a:cxn>
                          <a:cxn ang="T28">
                            <a:pos x="T16" y="T17"/>
                          </a:cxn>
                          <a:cxn ang="T29">
                            <a:pos x="T18" y="T19"/>
                          </a:cxn>
                        </a:cxnLst>
                        <a:rect l="T30" t="T31" r="T32" b="T33"/>
                        <a:pathLst>
                          <a:path w="76" h="252">
                            <a:moveTo>
                              <a:pt x="20" y="0"/>
                            </a:moveTo>
                            <a:lnTo>
                              <a:pt x="0" y="73"/>
                            </a:lnTo>
                            <a:lnTo>
                              <a:pt x="0" y="143"/>
                            </a:lnTo>
                            <a:lnTo>
                              <a:pt x="10" y="226"/>
                            </a:lnTo>
                            <a:lnTo>
                              <a:pt x="20" y="252"/>
                            </a:lnTo>
                            <a:lnTo>
                              <a:pt x="70" y="203"/>
                            </a:lnTo>
                            <a:lnTo>
                              <a:pt x="50" y="125"/>
                            </a:lnTo>
                            <a:lnTo>
                              <a:pt x="57" y="47"/>
                            </a:lnTo>
                            <a:lnTo>
                              <a:pt x="76" y="11"/>
                            </a:lnTo>
                            <a:lnTo>
                              <a:pt x="2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63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21" y="1143"/>
                        <a:ext cx="13" cy="27"/>
                      </a:xfrm>
                      <a:custGeom>
                        <a:avLst/>
                        <a:gdLst>
                          <a:gd name="T0" fmla="*/ 0 w 78"/>
                          <a:gd name="T1" fmla="*/ 0 h 194"/>
                          <a:gd name="T2" fmla="*/ 0 w 78"/>
                          <a:gd name="T3" fmla="*/ 0 h 194"/>
                          <a:gd name="T4" fmla="*/ 0 w 78"/>
                          <a:gd name="T5" fmla="*/ 0 h 194"/>
                          <a:gd name="T6" fmla="*/ 0 w 78"/>
                          <a:gd name="T7" fmla="*/ 0 h 194"/>
                          <a:gd name="T8" fmla="*/ 0 w 78"/>
                          <a:gd name="T9" fmla="*/ 0 h 194"/>
                          <a:gd name="T10" fmla="*/ 0 w 78"/>
                          <a:gd name="T11" fmla="*/ 0 h 194"/>
                          <a:gd name="T12" fmla="*/ 0 w 78"/>
                          <a:gd name="T13" fmla="*/ 0 h 194"/>
                          <a:gd name="T14" fmla="*/ 0 w 78"/>
                          <a:gd name="T15" fmla="*/ 0 h 194"/>
                          <a:gd name="T16" fmla="*/ 0 w 78"/>
                          <a:gd name="T17" fmla="*/ 0 h 194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78"/>
                          <a:gd name="T28" fmla="*/ 0 h 194"/>
                          <a:gd name="T29" fmla="*/ 78 w 78"/>
                          <a:gd name="T30" fmla="*/ 194 h 194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78" h="194">
                            <a:moveTo>
                              <a:pt x="20" y="0"/>
                            </a:moveTo>
                            <a:lnTo>
                              <a:pt x="0" y="65"/>
                            </a:lnTo>
                            <a:lnTo>
                              <a:pt x="0" y="132"/>
                            </a:lnTo>
                            <a:lnTo>
                              <a:pt x="20" y="181"/>
                            </a:lnTo>
                            <a:lnTo>
                              <a:pt x="78" y="194"/>
                            </a:lnTo>
                            <a:lnTo>
                              <a:pt x="56" y="148"/>
                            </a:lnTo>
                            <a:lnTo>
                              <a:pt x="59" y="78"/>
                            </a:lnTo>
                            <a:lnTo>
                              <a:pt x="78" y="25"/>
                            </a:lnTo>
                            <a:lnTo>
                              <a:pt x="2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64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42" y="1152"/>
                        <a:ext cx="10" cy="24"/>
                      </a:xfrm>
                      <a:custGeom>
                        <a:avLst/>
                        <a:gdLst>
                          <a:gd name="T0" fmla="*/ 0 w 60"/>
                          <a:gd name="T1" fmla="*/ 0 h 169"/>
                          <a:gd name="T2" fmla="*/ 0 w 60"/>
                          <a:gd name="T3" fmla="*/ 0 h 169"/>
                          <a:gd name="T4" fmla="*/ 0 w 60"/>
                          <a:gd name="T5" fmla="*/ 0 h 169"/>
                          <a:gd name="T6" fmla="*/ 0 w 60"/>
                          <a:gd name="T7" fmla="*/ 0 h 169"/>
                          <a:gd name="T8" fmla="*/ 0 w 60"/>
                          <a:gd name="T9" fmla="*/ 0 h 169"/>
                          <a:gd name="T10" fmla="*/ 0 w 60"/>
                          <a:gd name="T11" fmla="*/ 0 h 169"/>
                          <a:gd name="T12" fmla="*/ 0 w 60"/>
                          <a:gd name="T13" fmla="*/ 0 h 169"/>
                          <a:gd name="T14" fmla="*/ 0 w 60"/>
                          <a:gd name="T15" fmla="*/ 0 h 169"/>
                          <a:gd name="T16" fmla="*/ 0 w 60"/>
                          <a:gd name="T17" fmla="*/ 0 h 169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60"/>
                          <a:gd name="T28" fmla="*/ 0 h 169"/>
                          <a:gd name="T29" fmla="*/ 60 w 60"/>
                          <a:gd name="T30" fmla="*/ 169 h 169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60" h="169">
                            <a:moveTo>
                              <a:pt x="13" y="0"/>
                            </a:moveTo>
                            <a:lnTo>
                              <a:pt x="0" y="36"/>
                            </a:lnTo>
                            <a:lnTo>
                              <a:pt x="0" y="101"/>
                            </a:lnTo>
                            <a:lnTo>
                              <a:pt x="9" y="153"/>
                            </a:lnTo>
                            <a:lnTo>
                              <a:pt x="60" y="169"/>
                            </a:lnTo>
                            <a:lnTo>
                              <a:pt x="39" y="117"/>
                            </a:lnTo>
                            <a:lnTo>
                              <a:pt x="39" y="62"/>
                            </a:lnTo>
                            <a:lnTo>
                              <a:pt x="51" y="13"/>
                            </a:lnTo>
                            <a:lnTo>
                              <a:pt x="13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</p:grpSp>
              <p:sp>
                <p:nvSpPr>
                  <p:cNvPr id="153" name="AutoShape 49"/>
                  <p:cNvSpPr>
                    <a:spLocks noChangeArrowheads="1"/>
                  </p:cNvSpPr>
                  <p:nvPr/>
                </p:nvSpPr>
                <p:spPr bwMode="auto">
                  <a:xfrm rot="-550120">
                    <a:off x="3742" y="2069"/>
                    <a:ext cx="233" cy="22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sp>
                <p:nvSpPr>
                  <p:cNvPr id="154" name="Freeform 32"/>
                  <p:cNvSpPr>
                    <a:spLocks/>
                  </p:cNvSpPr>
                  <p:nvPr/>
                </p:nvSpPr>
                <p:spPr bwMode="auto">
                  <a:xfrm rot="-1485850">
                    <a:off x="3833" y="1979"/>
                    <a:ext cx="403" cy="289"/>
                  </a:xfrm>
                  <a:custGeom>
                    <a:avLst/>
                    <a:gdLst>
                      <a:gd name="T0" fmla="*/ 43 w 491"/>
                      <a:gd name="T1" fmla="*/ 8 h 412"/>
                      <a:gd name="T2" fmla="*/ 49 w 491"/>
                      <a:gd name="T3" fmla="*/ 4 h 412"/>
                      <a:gd name="T4" fmla="*/ 66 w 491"/>
                      <a:gd name="T5" fmla="*/ 1 h 412"/>
                      <a:gd name="T6" fmla="*/ 78 w 491"/>
                      <a:gd name="T7" fmla="*/ 0 h 412"/>
                      <a:gd name="T8" fmla="*/ 91 w 491"/>
                      <a:gd name="T9" fmla="*/ 0 h 412"/>
                      <a:gd name="T10" fmla="*/ 113 w 491"/>
                      <a:gd name="T11" fmla="*/ 3 h 412"/>
                      <a:gd name="T12" fmla="*/ 123 w 491"/>
                      <a:gd name="T13" fmla="*/ 9 h 412"/>
                      <a:gd name="T14" fmla="*/ 118 w 491"/>
                      <a:gd name="T15" fmla="*/ 18 h 412"/>
                      <a:gd name="T16" fmla="*/ 103 w 491"/>
                      <a:gd name="T17" fmla="*/ 26 h 412"/>
                      <a:gd name="T18" fmla="*/ 86 w 491"/>
                      <a:gd name="T19" fmla="*/ 32 h 412"/>
                      <a:gd name="T20" fmla="*/ 70 w 491"/>
                      <a:gd name="T21" fmla="*/ 34 h 412"/>
                      <a:gd name="T22" fmla="*/ 57 w 491"/>
                      <a:gd name="T23" fmla="*/ 34 h 412"/>
                      <a:gd name="T24" fmla="*/ 43 w 491"/>
                      <a:gd name="T25" fmla="*/ 33 h 412"/>
                      <a:gd name="T26" fmla="*/ 32 w 491"/>
                      <a:gd name="T27" fmla="*/ 29 h 412"/>
                      <a:gd name="T28" fmla="*/ 27 w 491"/>
                      <a:gd name="T29" fmla="*/ 25 h 412"/>
                      <a:gd name="T30" fmla="*/ 28 w 491"/>
                      <a:gd name="T31" fmla="*/ 20 h 412"/>
                      <a:gd name="T32" fmla="*/ 33 w 491"/>
                      <a:gd name="T33" fmla="*/ 14 h 412"/>
                      <a:gd name="T34" fmla="*/ 35 w 491"/>
                      <a:gd name="T35" fmla="*/ 13 h 412"/>
                      <a:gd name="T36" fmla="*/ 3 w 491"/>
                      <a:gd name="T37" fmla="*/ 6 h 412"/>
                      <a:gd name="T38" fmla="*/ 0 w 491"/>
                      <a:gd name="T39" fmla="*/ 5 h 412"/>
                      <a:gd name="T40" fmla="*/ 0 w 491"/>
                      <a:gd name="T41" fmla="*/ 3 h 412"/>
                      <a:gd name="T42" fmla="*/ 7 w 491"/>
                      <a:gd name="T43" fmla="*/ 2 h 412"/>
                      <a:gd name="T44" fmla="*/ 43 w 491"/>
                      <a:gd name="T45" fmla="*/ 8 h 412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491"/>
                      <a:gd name="T70" fmla="*/ 0 h 412"/>
                      <a:gd name="T71" fmla="*/ 491 w 491"/>
                      <a:gd name="T72" fmla="*/ 412 h 412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491" h="412">
                        <a:moveTo>
                          <a:pt x="170" y="99"/>
                        </a:moveTo>
                        <a:lnTo>
                          <a:pt x="195" y="43"/>
                        </a:lnTo>
                        <a:lnTo>
                          <a:pt x="264" y="7"/>
                        </a:lnTo>
                        <a:lnTo>
                          <a:pt x="312" y="0"/>
                        </a:lnTo>
                        <a:lnTo>
                          <a:pt x="364" y="0"/>
                        </a:lnTo>
                        <a:lnTo>
                          <a:pt x="452" y="31"/>
                        </a:lnTo>
                        <a:lnTo>
                          <a:pt x="491" y="112"/>
                        </a:lnTo>
                        <a:lnTo>
                          <a:pt x="472" y="219"/>
                        </a:lnTo>
                        <a:lnTo>
                          <a:pt x="410" y="312"/>
                        </a:lnTo>
                        <a:lnTo>
                          <a:pt x="345" y="376"/>
                        </a:lnTo>
                        <a:lnTo>
                          <a:pt x="276" y="403"/>
                        </a:lnTo>
                        <a:lnTo>
                          <a:pt x="224" y="412"/>
                        </a:lnTo>
                        <a:lnTo>
                          <a:pt x="170" y="396"/>
                        </a:lnTo>
                        <a:lnTo>
                          <a:pt x="128" y="352"/>
                        </a:lnTo>
                        <a:lnTo>
                          <a:pt x="108" y="297"/>
                        </a:lnTo>
                        <a:lnTo>
                          <a:pt x="111" y="237"/>
                        </a:lnTo>
                        <a:lnTo>
                          <a:pt x="131" y="166"/>
                        </a:lnTo>
                        <a:lnTo>
                          <a:pt x="140" y="153"/>
                        </a:lnTo>
                        <a:lnTo>
                          <a:pt x="13" y="76"/>
                        </a:lnTo>
                        <a:lnTo>
                          <a:pt x="0" y="58"/>
                        </a:lnTo>
                        <a:lnTo>
                          <a:pt x="0" y="35"/>
                        </a:lnTo>
                        <a:lnTo>
                          <a:pt x="30" y="22"/>
                        </a:lnTo>
                        <a:lnTo>
                          <a:pt x="170" y="9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14" name="Group 52"/>
                <p:cNvGrpSpPr>
                  <a:grpSpLocks/>
                </p:cNvGrpSpPr>
                <p:nvPr/>
              </p:nvGrpSpPr>
              <p:grpSpPr bwMode="auto">
                <a:xfrm>
                  <a:off x="5465016" y="4724756"/>
                  <a:ext cx="174916" cy="435387"/>
                  <a:chOff x="3480" y="1979"/>
                  <a:chExt cx="942" cy="1451"/>
                </a:xfrm>
              </p:grpSpPr>
              <p:sp>
                <p:nvSpPr>
                  <p:cNvPr id="129" name="Freeform 33"/>
                  <p:cNvSpPr>
                    <a:spLocks/>
                  </p:cNvSpPr>
                  <p:nvPr/>
                </p:nvSpPr>
                <p:spPr bwMode="auto">
                  <a:xfrm>
                    <a:off x="4014" y="2296"/>
                    <a:ext cx="408" cy="555"/>
                  </a:xfrm>
                  <a:custGeom>
                    <a:avLst/>
                    <a:gdLst>
                      <a:gd name="T0" fmla="*/ 6 w 584"/>
                      <a:gd name="T1" fmla="*/ 1 h 789"/>
                      <a:gd name="T2" fmla="*/ 17 w 584"/>
                      <a:gd name="T3" fmla="*/ 4 h 789"/>
                      <a:gd name="T4" fmla="*/ 29 w 584"/>
                      <a:gd name="T5" fmla="*/ 11 h 789"/>
                      <a:gd name="T6" fmla="*/ 36 w 584"/>
                      <a:gd name="T7" fmla="*/ 17 h 789"/>
                      <a:gd name="T8" fmla="*/ 43 w 584"/>
                      <a:gd name="T9" fmla="*/ 24 h 789"/>
                      <a:gd name="T10" fmla="*/ 46 w 584"/>
                      <a:gd name="T11" fmla="*/ 30 h 789"/>
                      <a:gd name="T12" fmla="*/ 48 w 584"/>
                      <a:gd name="T13" fmla="*/ 36 h 789"/>
                      <a:gd name="T14" fmla="*/ 46 w 584"/>
                      <a:gd name="T15" fmla="*/ 39 h 789"/>
                      <a:gd name="T16" fmla="*/ 43 w 584"/>
                      <a:gd name="T17" fmla="*/ 43 h 789"/>
                      <a:gd name="T18" fmla="*/ 34 w 584"/>
                      <a:gd name="T19" fmla="*/ 45 h 789"/>
                      <a:gd name="T20" fmla="*/ 24 w 584"/>
                      <a:gd name="T21" fmla="*/ 46 h 789"/>
                      <a:gd name="T22" fmla="*/ 19 w 584"/>
                      <a:gd name="T23" fmla="*/ 47 h 789"/>
                      <a:gd name="T24" fmla="*/ 21 w 584"/>
                      <a:gd name="T25" fmla="*/ 50 h 789"/>
                      <a:gd name="T26" fmla="*/ 27 w 584"/>
                      <a:gd name="T27" fmla="*/ 56 h 789"/>
                      <a:gd name="T28" fmla="*/ 31 w 584"/>
                      <a:gd name="T29" fmla="*/ 59 h 789"/>
                      <a:gd name="T30" fmla="*/ 36 w 584"/>
                      <a:gd name="T31" fmla="*/ 63 h 789"/>
                      <a:gd name="T32" fmla="*/ 36 w 584"/>
                      <a:gd name="T33" fmla="*/ 65 h 789"/>
                      <a:gd name="T34" fmla="*/ 35 w 584"/>
                      <a:gd name="T35" fmla="*/ 68 h 789"/>
                      <a:gd name="T36" fmla="*/ 31 w 584"/>
                      <a:gd name="T37" fmla="*/ 66 h 789"/>
                      <a:gd name="T38" fmla="*/ 22 w 584"/>
                      <a:gd name="T39" fmla="*/ 58 h 789"/>
                      <a:gd name="T40" fmla="*/ 18 w 584"/>
                      <a:gd name="T41" fmla="*/ 53 h 789"/>
                      <a:gd name="T42" fmla="*/ 15 w 584"/>
                      <a:gd name="T43" fmla="*/ 47 h 789"/>
                      <a:gd name="T44" fmla="*/ 16 w 584"/>
                      <a:gd name="T45" fmla="*/ 44 h 789"/>
                      <a:gd name="T46" fmla="*/ 20 w 584"/>
                      <a:gd name="T47" fmla="*/ 44 h 789"/>
                      <a:gd name="T48" fmla="*/ 29 w 584"/>
                      <a:gd name="T49" fmla="*/ 44 h 789"/>
                      <a:gd name="T50" fmla="*/ 36 w 584"/>
                      <a:gd name="T51" fmla="*/ 42 h 789"/>
                      <a:gd name="T52" fmla="*/ 40 w 584"/>
                      <a:gd name="T53" fmla="*/ 39 h 789"/>
                      <a:gd name="T54" fmla="*/ 43 w 584"/>
                      <a:gd name="T55" fmla="*/ 37 h 789"/>
                      <a:gd name="T56" fmla="*/ 43 w 584"/>
                      <a:gd name="T57" fmla="*/ 34 h 789"/>
                      <a:gd name="T58" fmla="*/ 41 w 584"/>
                      <a:gd name="T59" fmla="*/ 29 h 789"/>
                      <a:gd name="T60" fmla="*/ 38 w 584"/>
                      <a:gd name="T61" fmla="*/ 25 h 789"/>
                      <a:gd name="T62" fmla="*/ 36 w 584"/>
                      <a:gd name="T63" fmla="*/ 22 h 789"/>
                      <a:gd name="T64" fmla="*/ 31 w 584"/>
                      <a:gd name="T65" fmla="*/ 19 h 789"/>
                      <a:gd name="T66" fmla="*/ 27 w 584"/>
                      <a:gd name="T67" fmla="*/ 15 h 789"/>
                      <a:gd name="T68" fmla="*/ 20 w 584"/>
                      <a:gd name="T69" fmla="*/ 12 h 789"/>
                      <a:gd name="T70" fmla="*/ 14 w 584"/>
                      <a:gd name="T71" fmla="*/ 11 h 789"/>
                      <a:gd name="T72" fmla="*/ 7 w 584"/>
                      <a:gd name="T73" fmla="*/ 9 h 789"/>
                      <a:gd name="T74" fmla="*/ 3 w 584"/>
                      <a:gd name="T75" fmla="*/ 8 h 789"/>
                      <a:gd name="T76" fmla="*/ 0 w 584"/>
                      <a:gd name="T77" fmla="*/ 6 h 789"/>
                      <a:gd name="T78" fmla="*/ 0 w 584"/>
                      <a:gd name="T79" fmla="*/ 1 h 789"/>
                      <a:gd name="T80" fmla="*/ 3 w 584"/>
                      <a:gd name="T81" fmla="*/ 0 h 789"/>
                      <a:gd name="T82" fmla="*/ 8 w 584"/>
                      <a:gd name="T83" fmla="*/ 1 h 789"/>
                      <a:gd name="T84" fmla="*/ 8 w 584"/>
                      <a:gd name="T85" fmla="*/ 1 h 789"/>
                      <a:gd name="T86" fmla="*/ 6 w 584"/>
                      <a:gd name="T87" fmla="*/ 1 h 789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584"/>
                      <a:gd name="T133" fmla="*/ 0 h 789"/>
                      <a:gd name="T134" fmla="*/ 584 w 584"/>
                      <a:gd name="T135" fmla="*/ 789 h 789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584" h="789">
                        <a:moveTo>
                          <a:pt x="71" y="13"/>
                        </a:moveTo>
                        <a:lnTo>
                          <a:pt x="207" y="46"/>
                        </a:lnTo>
                        <a:lnTo>
                          <a:pt x="352" y="128"/>
                        </a:lnTo>
                        <a:lnTo>
                          <a:pt x="436" y="199"/>
                        </a:lnTo>
                        <a:lnTo>
                          <a:pt x="523" y="284"/>
                        </a:lnTo>
                        <a:lnTo>
                          <a:pt x="565" y="345"/>
                        </a:lnTo>
                        <a:lnTo>
                          <a:pt x="584" y="427"/>
                        </a:lnTo>
                        <a:lnTo>
                          <a:pt x="572" y="461"/>
                        </a:lnTo>
                        <a:lnTo>
                          <a:pt x="526" y="504"/>
                        </a:lnTo>
                        <a:lnTo>
                          <a:pt x="416" y="530"/>
                        </a:lnTo>
                        <a:lnTo>
                          <a:pt x="301" y="545"/>
                        </a:lnTo>
                        <a:lnTo>
                          <a:pt x="236" y="551"/>
                        </a:lnTo>
                        <a:lnTo>
                          <a:pt x="255" y="589"/>
                        </a:lnTo>
                        <a:lnTo>
                          <a:pt x="323" y="653"/>
                        </a:lnTo>
                        <a:lnTo>
                          <a:pt x="381" y="691"/>
                        </a:lnTo>
                        <a:lnTo>
                          <a:pt x="445" y="730"/>
                        </a:lnTo>
                        <a:lnTo>
                          <a:pt x="455" y="766"/>
                        </a:lnTo>
                        <a:lnTo>
                          <a:pt x="426" y="789"/>
                        </a:lnTo>
                        <a:lnTo>
                          <a:pt x="377" y="773"/>
                        </a:lnTo>
                        <a:lnTo>
                          <a:pt x="274" y="681"/>
                        </a:lnTo>
                        <a:lnTo>
                          <a:pt x="223" y="629"/>
                        </a:lnTo>
                        <a:lnTo>
                          <a:pt x="188" y="551"/>
                        </a:lnTo>
                        <a:lnTo>
                          <a:pt x="198" y="522"/>
                        </a:lnTo>
                        <a:lnTo>
                          <a:pt x="252" y="512"/>
                        </a:lnTo>
                        <a:lnTo>
                          <a:pt x="349" y="507"/>
                        </a:lnTo>
                        <a:lnTo>
                          <a:pt x="440" y="489"/>
                        </a:lnTo>
                        <a:lnTo>
                          <a:pt x="487" y="465"/>
                        </a:lnTo>
                        <a:lnTo>
                          <a:pt x="523" y="430"/>
                        </a:lnTo>
                        <a:lnTo>
                          <a:pt x="523" y="396"/>
                        </a:lnTo>
                        <a:lnTo>
                          <a:pt x="507" y="338"/>
                        </a:lnTo>
                        <a:lnTo>
                          <a:pt x="469" y="299"/>
                        </a:lnTo>
                        <a:lnTo>
                          <a:pt x="436" y="258"/>
                        </a:lnTo>
                        <a:lnTo>
                          <a:pt x="387" y="228"/>
                        </a:lnTo>
                        <a:lnTo>
                          <a:pt x="323" y="177"/>
                        </a:lnTo>
                        <a:lnTo>
                          <a:pt x="245" y="138"/>
                        </a:lnTo>
                        <a:lnTo>
                          <a:pt x="174" y="120"/>
                        </a:lnTo>
                        <a:lnTo>
                          <a:pt x="88" y="108"/>
                        </a:lnTo>
                        <a:lnTo>
                          <a:pt x="33" y="90"/>
                        </a:lnTo>
                        <a:lnTo>
                          <a:pt x="0" y="59"/>
                        </a:lnTo>
                        <a:lnTo>
                          <a:pt x="0" y="15"/>
                        </a:lnTo>
                        <a:lnTo>
                          <a:pt x="33" y="0"/>
                        </a:lnTo>
                        <a:lnTo>
                          <a:pt x="98" y="13"/>
                        </a:lnTo>
                        <a:lnTo>
                          <a:pt x="107" y="15"/>
                        </a:lnTo>
                        <a:lnTo>
                          <a:pt x="71" y="1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30" name="Freeform 34"/>
                  <p:cNvSpPr>
                    <a:spLocks/>
                  </p:cNvSpPr>
                  <p:nvPr/>
                </p:nvSpPr>
                <p:spPr bwMode="auto">
                  <a:xfrm rot="-3935891">
                    <a:off x="3521" y="2155"/>
                    <a:ext cx="388" cy="470"/>
                  </a:xfrm>
                  <a:custGeom>
                    <a:avLst/>
                    <a:gdLst>
                      <a:gd name="T0" fmla="*/ 13 w 677"/>
                      <a:gd name="T1" fmla="*/ 8 h 895"/>
                      <a:gd name="T2" fmla="*/ 14 w 677"/>
                      <a:gd name="T3" fmla="*/ 9 h 895"/>
                      <a:gd name="T4" fmla="*/ 14 w 677"/>
                      <a:gd name="T5" fmla="*/ 9 h 895"/>
                      <a:gd name="T6" fmla="*/ 13 w 677"/>
                      <a:gd name="T7" fmla="*/ 10 h 895"/>
                      <a:gd name="T8" fmla="*/ 12 w 677"/>
                      <a:gd name="T9" fmla="*/ 10 h 895"/>
                      <a:gd name="T10" fmla="*/ 11 w 677"/>
                      <a:gd name="T11" fmla="*/ 9 h 895"/>
                      <a:gd name="T12" fmla="*/ 10 w 677"/>
                      <a:gd name="T13" fmla="*/ 8 h 895"/>
                      <a:gd name="T14" fmla="*/ 9 w 677"/>
                      <a:gd name="T15" fmla="*/ 7 h 895"/>
                      <a:gd name="T16" fmla="*/ 8 w 677"/>
                      <a:gd name="T17" fmla="*/ 6 h 895"/>
                      <a:gd name="T18" fmla="*/ 7 w 677"/>
                      <a:gd name="T19" fmla="*/ 6 h 895"/>
                      <a:gd name="T20" fmla="*/ 6 w 677"/>
                      <a:gd name="T21" fmla="*/ 4 h 895"/>
                      <a:gd name="T22" fmla="*/ 4 w 677"/>
                      <a:gd name="T23" fmla="*/ 4 h 895"/>
                      <a:gd name="T24" fmla="*/ 3 w 677"/>
                      <a:gd name="T25" fmla="*/ 3 h 895"/>
                      <a:gd name="T26" fmla="*/ 2 w 677"/>
                      <a:gd name="T27" fmla="*/ 3 h 895"/>
                      <a:gd name="T28" fmla="*/ 1 w 677"/>
                      <a:gd name="T29" fmla="*/ 3 h 895"/>
                      <a:gd name="T30" fmla="*/ 1 w 677"/>
                      <a:gd name="T31" fmla="*/ 2 h 895"/>
                      <a:gd name="T32" fmla="*/ 1 w 677"/>
                      <a:gd name="T33" fmla="*/ 2 h 895"/>
                      <a:gd name="T34" fmla="*/ 0 w 677"/>
                      <a:gd name="T35" fmla="*/ 1 h 895"/>
                      <a:gd name="T36" fmla="*/ 1 w 677"/>
                      <a:gd name="T37" fmla="*/ 1 h 895"/>
                      <a:gd name="T38" fmla="*/ 1 w 677"/>
                      <a:gd name="T39" fmla="*/ 1 h 895"/>
                      <a:gd name="T40" fmla="*/ 1 w 677"/>
                      <a:gd name="T41" fmla="*/ 0 h 895"/>
                      <a:gd name="T42" fmla="*/ 2 w 677"/>
                      <a:gd name="T43" fmla="*/ 1 h 895"/>
                      <a:gd name="T44" fmla="*/ 2 w 677"/>
                      <a:gd name="T45" fmla="*/ 1 h 895"/>
                      <a:gd name="T46" fmla="*/ 3 w 677"/>
                      <a:gd name="T47" fmla="*/ 1 h 895"/>
                      <a:gd name="T48" fmla="*/ 3 w 677"/>
                      <a:gd name="T49" fmla="*/ 1 h 895"/>
                      <a:gd name="T50" fmla="*/ 3 w 677"/>
                      <a:gd name="T51" fmla="*/ 2 h 895"/>
                      <a:gd name="T52" fmla="*/ 3 w 677"/>
                      <a:gd name="T53" fmla="*/ 2 h 895"/>
                      <a:gd name="T54" fmla="*/ 3 w 677"/>
                      <a:gd name="T55" fmla="*/ 3 h 895"/>
                      <a:gd name="T56" fmla="*/ 5 w 677"/>
                      <a:gd name="T57" fmla="*/ 4 h 895"/>
                      <a:gd name="T58" fmla="*/ 6 w 677"/>
                      <a:gd name="T59" fmla="*/ 4 h 895"/>
                      <a:gd name="T60" fmla="*/ 7 w 677"/>
                      <a:gd name="T61" fmla="*/ 5 h 895"/>
                      <a:gd name="T62" fmla="*/ 8 w 677"/>
                      <a:gd name="T63" fmla="*/ 5 h 895"/>
                      <a:gd name="T64" fmla="*/ 10 w 677"/>
                      <a:gd name="T65" fmla="*/ 6 h 895"/>
                      <a:gd name="T66" fmla="*/ 11 w 677"/>
                      <a:gd name="T67" fmla="*/ 7 h 895"/>
                      <a:gd name="T68" fmla="*/ 12 w 677"/>
                      <a:gd name="T69" fmla="*/ 8 h 895"/>
                      <a:gd name="T70" fmla="*/ 13 w 677"/>
                      <a:gd name="T71" fmla="*/ 8 h 895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677"/>
                      <a:gd name="T109" fmla="*/ 0 h 895"/>
                      <a:gd name="T110" fmla="*/ 677 w 677"/>
                      <a:gd name="T111" fmla="*/ 895 h 895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677" h="895">
                        <a:moveTo>
                          <a:pt x="620" y="769"/>
                        </a:moveTo>
                        <a:lnTo>
                          <a:pt x="671" y="810"/>
                        </a:lnTo>
                        <a:lnTo>
                          <a:pt x="677" y="849"/>
                        </a:lnTo>
                        <a:lnTo>
                          <a:pt x="659" y="887"/>
                        </a:lnTo>
                        <a:lnTo>
                          <a:pt x="603" y="895"/>
                        </a:lnTo>
                        <a:lnTo>
                          <a:pt x="532" y="818"/>
                        </a:lnTo>
                        <a:lnTo>
                          <a:pt x="503" y="753"/>
                        </a:lnTo>
                        <a:lnTo>
                          <a:pt x="449" y="671"/>
                        </a:lnTo>
                        <a:lnTo>
                          <a:pt x="397" y="579"/>
                        </a:lnTo>
                        <a:lnTo>
                          <a:pt x="349" y="502"/>
                        </a:lnTo>
                        <a:lnTo>
                          <a:pt x="281" y="406"/>
                        </a:lnTo>
                        <a:lnTo>
                          <a:pt x="197" y="317"/>
                        </a:lnTo>
                        <a:lnTo>
                          <a:pt x="129" y="239"/>
                        </a:lnTo>
                        <a:lnTo>
                          <a:pt x="97" y="217"/>
                        </a:lnTo>
                        <a:lnTo>
                          <a:pt x="68" y="217"/>
                        </a:lnTo>
                        <a:lnTo>
                          <a:pt x="22" y="201"/>
                        </a:lnTo>
                        <a:lnTo>
                          <a:pt x="10" y="168"/>
                        </a:lnTo>
                        <a:lnTo>
                          <a:pt x="0" y="108"/>
                        </a:lnTo>
                        <a:lnTo>
                          <a:pt x="10" y="52"/>
                        </a:lnTo>
                        <a:lnTo>
                          <a:pt x="32" y="15"/>
                        </a:lnTo>
                        <a:lnTo>
                          <a:pt x="61" y="0"/>
                        </a:lnTo>
                        <a:lnTo>
                          <a:pt x="100" y="21"/>
                        </a:lnTo>
                        <a:lnTo>
                          <a:pt x="119" y="8"/>
                        </a:lnTo>
                        <a:lnTo>
                          <a:pt x="136" y="37"/>
                        </a:lnTo>
                        <a:lnTo>
                          <a:pt x="149" y="108"/>
                        </a:lnTo>
                        <a:lnTo>
                          <a:pt x="139" y="144"/>
                        </a:lnTo>
                        <a:lnTo>
                          <a:pt x="146" y="201"/>
                        </a:lnTo>
                        <a:lnTo>
                          <a:pt x="178" y="239"/>
                        </a:lnTo>
                        <a:lnTo>
                          <a:pt x="254" y="322"/>
                        </a:lnTo>
                        <a:lnTo>
                          <a:pt x="313" y="378"/>
                        </a:lnTo>
                        <a:lnTo>
                          <a:pt x="371" y="448"/>
                        </a:lnTo>
                        <a:lnTo>
                          <a:pt x="407" y="493"/>
                        </a:lnTo>
                        <a:lnTo>
                          <a:pt x="478" y="568"/>
                        </a:lnTo>
                        <a:lnTo>
                          <a:pt x="532" y="656"/>
                        </a:lnTo>
                        <a:lnTo>
                          <a:pt x="584" y="756"/>
                        </a:lnTo>
                        <a:lnTo>
                          <a:pt x="620" y="76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31" name="Freeform 35"/>
                  <p:cNvSpPr>
                    <a:spLocks/>
                  </p:cNvSpPr>
                  <p:nvPr/>
                </p:nvSpPr>
                <p:spPr bwMode="auto">
                  <a:xfrm>
                    <a:off x="3846" y="2287"/>
                    <a:ext cx="339" cy="574"/>
                  </a:xfrm>
                  <a:custGeom>
                    <a:avLst/>
                    <a:gdLst>
                      <a:gd name="T0" fmla="*/ 3 w 416"/>
                      <a:gd name="T1" fmla="*/ 18 h 818"/>
                      <a:gd name="T2" fmla="*/ 13 w 416"/>
                      <a:gd name="T3" fmla="*/ 9 h 818"/>
                      <a:gd name="T4" fmla="*/ 23 w 416"/>
                      <a:gd name="T5" fmla="*/ 4 h 818"/>
                      <a:gd name="T6" fmla="*/ 39 w 416"/>
                      <a:gd name="T7" fmla="*/ 1 h 818"/>
                      <a:gd name="T8" fmla="*/ 54 w 416"/>
                      <a:gd name="T9" fmla="*/ 0 h 818"/>
                      <a:gd name="T10" fmla="*/ 68 w 416"/>
                      <a:gd name="T11" fmla="*/ 1 h 818"/>
                      <a:gd name="T12" fmla="*/ 81 w 416"/>
                      <a:gd name="T13" fmla="*/ 4 h 818"/>
                      <a:gd name="T14" fmla="*/ 81 w 416"/>
                      <a:gd name="T15" fmla="*/ 11 h 818"/>
                      <a:gd name="T16" fmla="*/ 75 w 416"/>
                      <a:gd name="T17" fmla="*/ 15 h 818"/>
                      <a:gd name="T18" fmla="*/ 75 w 416"/>
                      <a:gd name="T19" fmla="*/ 25 h 818"/>
                      <a:gd name="T20" fmla="*/ 77 w 416"/>
                      <a:gd name="T21" fmla="*/ 39 h 818"/>
                      <a:gd name="T22" fmla="*/ 88 w 416"/>
                      <a:gd name="T23" fmla="*/ 48 h 818"/>
                      <a:gd name="T24" fmla="*/ 99 w 416"/>
                      <a:gd name="T25" fmla="*/ 55 h 818"/>
                      <a:gd name="T26" fmla="*/ 99 w 416"/>
                      <a:gd name="T27" fmla="*/ 61 h 818"/>
                      <a:gd name="T28" fmla="*/ 88 w 416"/>
                      <a:gd name="T29" fmla="*/ 66 h 818"/>
                      <a:gd name="T30" fmla="*/ 78 w 416"/>
                      <a:gd name="T31" fmla="*/ 69 h 818"/>
                      <a:gd name="T32" fmla="*/ 65 w 416"/>
                      <a:gd name="T33" fmla="*/ 69 h 818"/>
                      <a:gd name="T34" fmla="*/ 48 w 416"/>
                      <a:gd name="T35" fmla="*/ 69 h 818"/>
                      <a:gd name="T36" fmla="*/ 30 w 416"/>
                      <a:gd name="T37" fmla="*/ 67 h 818"/>
                      <a:gd name="T38" fmla="*/ 13 w 416"/>
                      <a:gd name="T39" fmla="*/ 58 h 818"/>
                      <a:gd name="T40" fmla="*/ 5 w 416"/>
                      <a:gd name="T41" fmla="*/ 47 h 818"/>
                      <a:gd name="T42" fmla="*/ 0 w 416"/>
                      <a:gd name="T43" fmla="*/ 39 h 818"/>
                      <a:gd name="T44" fmla="*/ 0 w 416"/>
                      <a:gd name="T45" fmla="*/ 29 h 818"/>
                      <a:gd name="T46" fmla="*/ 3 w 416"/>
                      <a:gd name="T47" fmla="*/ 18 h 81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416"/>
                      <a:gd name="T73" fmla="*/ 0 h 818"/>
                      <a:gd name="T74" fmla="*/ 416 w 416"/>
                      <a:gd name="T75" fmla="*/ 818 h 818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416" h="818">
                        <a:moveTo>
                          <a:pt x="13" y="215"/>
                        </a:moveTo>
                        <a:lnTo>
                          <a:pt x="58" y="107"/>
                        </a:lnTo>
                        <a:lnTo>
                          <a:pt x="97" y="56"/>
                        </a:lnTo>
                        <a:lnTo>
                          <a:pt x="164" y="3"/>
                        </a:lnTo>
                        <a:lnTo>
                          <a:pt x="223" y="0"/>
                        </a:lnTo>
                        <a:lnTo>
                          <a:pt x="284" y="16"/>
                        </a:lnTo>
                        <a:lnTo>
                          <a:pt x="339" y="54"/>
                        </a:lnTo>
                        <a:lnTo>
                          <a:pt x="339" y="126"/>
                        </a:lnTo>
                        <a:lnTo>
                          <a:pt x="313" y="187"/>
                        </a:lnTo>
                        <a:lnTo>
                          <a:pt x="313" y="300"/>
                        </a:lnTo>
                        <a:lnTo>
                          <a:pt x="323" y="472"/>
                        </a:lnTo>
                        <a:lnTo>
                          <a:pt x="371" y="577"/>
                        </a:lnTo>
                        <a:lnTo>
                          <a:pt x="416" y="661"/>
                        </a:lnTo>
                        <a:lnTo>
                          <a:pt x="416" y="726"/>
                        </a:lnTo>
                        <a:lnTo>
                          <a:pt x="368" y="787"/>
                        </a:lnTo>
                        <a:lnTo>
                          <a:pt x="329" y="816"/>
                        </a:lnTo>
                        <a:lnTo>
                          <a:pt x="271" y="818"/>
                        </a:lnTo>
                        <a:lnTo>
                          <a:pt x="203" y="818"/>
                        </a:lnTo>
                        <a:lnTo>
                          <a:pt x="129" y="800"/>
                        </a:lnTo>
                        <a:lnTo>
                          <a:pt x="58" y="692"/>
                        </a:lnTo>
                        <a:lnTo>
                          <a:pt x="19" y="564"/>
                        </a:lnTo>
                        <a:lnTo>
                          <a:pt x="0" y="464"/>
                        </a:lnTo>
                        <a:lnTo>
                          <a:pt x="0" y="346"/>
                        </a:lnTo>
                        <a:lnTo>
                          <a:pt x="13" y="2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32" name="Freeform 36"/>
                  <p:cNvSpPr>
                    <a:spLocks/>
                  </p:cNvSpPr>
                  <p:nvPr/>
                </p:nvSpPr>
                <p:spPr bwMode="auto">
                  <a:xfrm>
                    <a:off x="3974" y="2777"/>
                    <a:ext cx="290" cy="599"/>
                  </a:xfrm>
                  <a:custGeom>
                    <a:avLst/>
                    <a:gdLst>
                      <a:gd name="T0" fmla="*/ 49 w 352"/>
                      <a:gd name="T1" fmla="*/ 1 h 857"/>
                      <a:gd name="T2" fmla="*/ 38 w 352"/>
                      <a:gd name="T3" fmla="*/ 0 h 857"/>
                      <a:gd name="T4" fmla="*/ 27 w 352"/>
                      <a:gd name="T5" fmla="*/ 1 h 857"/>
                      <a:gd name="T6" fmla="*/ 21 w 352"/>
                      <a:gd name="T7" fmla="*/ 7 h 857"/>
                      <a:gd name="T8" fmla="*/ 27 w 352"/>
                      <a:gd name="T9" fmla="*/ 17 h 857"/>
                      <a:gd name="T10" fmla="*/ 38 w 352"/>
                      <a:gd name="T11" fmla="*/ 22 h 857"/>
                      <a:gd name="T12" fmla="*/ 49 w 352"/>
                      <a:gd name="T13" fmla="*/ 31 h 857"/>
                      <a:gd name="T14" fmla="*/ 56 w 352"/>
                      <a:gd name="T15" fmla="*/ 35 h 857"/>
                      <a:gd name="T16" fmla="*/ 56 w 352"/>
                      <a:gd name="T17" fmla="*/ 41 h 857"/>
                      <a:gd name="T18" fmla="*/ 40 w 352"/>
                      <a:gd name="T19" fmla="*/ 46 h 857"/>
                      <a:gd name="T20" fmla="*/ 21 w 352"/>
                      <a:gd name="T21" fmla="*/ 52 h 857"/>
                      <a:gd name="T22" fmla="*/ 7 w 352"/>
                      <a:gd name="T23" fmla="*/ 56 h 857"/>
                      <a:gd name="T24" fmla="*/ 0 w 352"/>
                      <a:gd name="T25" fmla="*/ 59 h 857"/>
                      <a:gd name="T26" fmla="*/ 0 w 352"/>
                      <a:gd name="T27" fmla="*/ 61 h 857"/>
                      <a:gd name="T28" fmla="*/ 8 w 352"/>
                      <a:gd name="T29" fmla="*/ 62 h 857"/>
                      <a:gd name="T30" fmla="*/ 29 w 352"/>
                      <a:gd name="T31" fmla="*/ 63 h 857"/>
                      <a:gd name="T32" fmla="*/ 58 w 352"/>
                      <a:gd name="T33" fmla="*/ 66 h 857"/>
                      <a:gd name="T34" fmla="*/ 66 w 352"/>
                      <a:gd name="T35" fmla="*/ 69 h 857"/>
                      <a:gd name="T36" fmla="*/ 77 w 352"/>
                      <a:gd name="T37" fmla="*/ 70 h 857"/>
                      <a:gd name="T38" fmla="*/ 91 w 352"/>
                      <a:gd name="T39" fmla="*/ 67 h 857"/>
                      <a:gd name="T40" fmla="*/ 83 w 352"/>
                      <a:gd name="T41" fmla="*/ 65 h 857"/>
                      <a:gd name="T42" fmla="*/ 51 w 352"/>
                      <a:gd name="T43" fmla="*/ 62 h 857"/>
                      <a:gd name="T44" fmla="*/ 30 w 352"/>
                      <a:gd name="T45" fmla="*/ 61 h 857"/>
                      <a:gd name="T46" fmla="*/ 15 w 352"/>
                      <a:gd name="T47" fmla="*/ 59 h 857"/>
                      <a:gd name="T48" fmla="*/ 15 w 352"/>
                      <a:gd name="T49" fmla="*/ 59 h 857"/>
                      <a:gd name="T50" fmla="*/ 17 w 352"/>
                      <a:gd name="T51" fmla="*/ 57 h 857"/>
                      <a:gd name="T52" fmla="*/ 27 w 352"/>
                      <a:gd name="T53" fmla="*/ 54 h 857"/>
                      <a:gd name="T54" fmla="*/ 56 w 352"/>
                      <a:gd name="T55" fmla="*/ 48 h 857"/>
                      <a:gd name="T56" fmla="*/ 72 w 352"/>
                      <a:gd name="T57" fmla="*/ 43 h 857"/>
                      <a:gd name="T58" fmla="*/ 75 w 352"/>
                      <a:gd name="T59" fmla="*/ 39 h 857"/>
                      <a:gd name="T60" fmla="*/ 73 w 352"/>
                      <a:gd name="T61" fmla="*/ 34 h 857"/>
                      <a:gd name="T62" fmla="*/ 66 w 352"/>
                      <a:gd name="T63" fmla="*/ 29 h 857"/>
                      <a:gd name="T64" fmla="*/ 56 w 352"/>
                      <a:gd name="T65" fmla="*/ 22 h 857"/>
                      <a:gd name="T66" fmla="*/ 52 w 352"/>
                      <a:gd name="T67" fmla="*/ 16 h 857"/>
                      <a:gd name="T68" fmla="*/ 52 w 352"/>
                      <a:gd name="T69" fmla="*/ 10 h 857"/>
                      <a:gd name="T70" fmla="*/ 52 w 352"/>
                      <a:gd name="T71" fmla="*/ 4 h 857"/>
                      <a:gd name="T72" fmla="*/ 49 w 352"/>
                      <a:gd name="T73" fmla="*/ 1 h 857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352"/>
                      <a:gd name="T112" fmla="*/ 0 h 857"/>
                      <a:gd name="T113" fmla="*/ 352 w 352"/>
                      <a:gd name="T114" fmla="*/ 857 h 857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352" h="857">
                        <a:moveTo>
                          <a:pt x="193" y="15"/>
                        </a:moveTo>
                        <a:lnTo>
                          <a:pt x="149" y="0"/>
                        </a:lnTo>
                        <a:lnTo>
                          <a:pt x="106" y="20"/>
                        </a:lnTo>
                        <a:lnTo>
                          <a:pt x="81" y="93"/>
                        </a:lnTo>
                        <a:lnTo>
                          <a:pt x="106" y="209"/>
                        </a:lnTo>
                        <a:lnTo>
                          <a:pt x="149" y="271"/>
                        </a:lnTo>
                        <a:lnTo>
                          <a:pt x="193" y="378"/>
                        </a:lnTo>
                        <a:lnTo>
                          <a:pt x="216" y="433"/>
                        </a:lnTo>
                        <a:lnTo>
                          <a:pt x="216" y="502"/>
                        </a:lnTo>
                        <a:lnTo>
                          <a:pt x="157" y="571"/>
                        </a:lnTo>
                        <a:lnTo>
                          <a:pt x="78" y="646"/>
                        </a:lnTo>
                        <a:lnTo>
                          <a:pt x="29" y="685"/>
                        </a:lnTo>
                        <a:lnTo>
                          <a:pt x="0" y="716"/>
                        </a:lnTo>
                        <a:lnTo>
                          <a:pt x="0" y="749"/>
                        </a:lnTo>
                        <a:lnTo>
                          <a:pt x="32" y="754"/>
                        </a:lnTo>
                        <a:lnTo>
                          <a:pt x="110" y="770"/>
                        </a:lnTo>
                        <a:lnTo>
                          <a:pt x="223" y="816"/>
                        </a:lnTo>
                        <a:lnTo>
                          <a:pt x="255" y="849"/>
                        </a:lnTo>
                        <a:lnTo>
                          <a:pt x="300" y="857"/>
                        </a:lnTo>
                        <a:lnTo>
                          <a:pt x="352" y="818"/>
                        </a:lnTo>
                        <a:lnTo>
                          <a:pt x="320" y="801"/>
                        </a:lnTo>
                        <a:lnTo>
                          <a:pt x="196" y="765"/>
                        </a:lnTo>
                        <a:lnTo>
                          <a:pt x="116" y="747"/>
                        </a:lnTo>
                        <a:lnTo>
                          <a:pt x="58" y="725"/>
                        </a:lnTo>
                        <a:lnTo>
                          <a:pt x="58" y="718"/>
                        </a:lnTo>
                        <a:lnTo>
                          <a:pt x="68" y="700"/>
                        </a:lnTo>
                        <a:lnTo>
                          <a:pt x="106" y="664"/>
                        </a:lnTo>
                        <a:lnTo>
                          <a:pt x="216" y="587"/>
                        </a:lnTo>
                        <a:lnTo>
                          <a:pt x="281" y="522"/>
                        </a:lnTo>
                        <a:lnTo>
                          <a:pt x="294" y="476"/>
                        </a:lnTo>
                        <a:lnTo>
                          <a:pt x="284" y="409"/>
                        </a:lnTo>
                        <a:lnTo>
                          <a:pt x="255" y="355"/>
                        </a:lnTo>
                        <a:lnTo>
                          <a:pt x="216" y="278"/>
                        </a:lnTo>
                        <a:lnTo>
                          <a:pt x="203" y="198"/>
                        </a:lnTo>
                        <a:lnTo>
                          <a:pt x="203" y="121"/>
                        </a:lnTo>
                        <a:lnTo>
                          <a:pt x="203" y="51"/>
                        </a:lnTo>
                        <a:lnTo>
                          <a:pt x="193" y="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33" name="Freeform 37"/>
                  <p:cNvSpPr>
                    <a:spLocks/>
                  </p:cNvSpPr>
                  <p:nvPr/>
                </p:nvSpPr>
                <p:spPr bwMode="auto">
                  <a:xfrm>
                    <a:off x="3797" y="2782"/>
                    <a:ext cx="236" cy="648"/>
                  </a:xfrm>
                  <a:custGeom>
                    <a:avLst/>
                    <a:gdLst>
                      <a:gd name="T0" fmla="*/ 37 w 287"/>
                      <a:gd name="T1" fmla="*/ 12 h 926"/>
                      <a:gd name="T2" fmla="*/ 46 w 287"/>
                      <a:gd name="T3" fmla="*/ 3 h 926"/>
                      <a:gd name="T4" fmla="*/ 56 w 287"/>
                      <a:gd name="T5" fmla="*/ 0 h 926"/>
                      <a:gd name="T6" fmla="*/ 64 w 287"/>
                      <a:gd name="T7" fmla="*/ 0 h 926"/>
                      <a:gd name="T8" fmla="*/ 74 w 287"/>
                      <a:gd name="T9" fmla="*/ 2 h 926"/>
                      <a:gd name="T10" fmla="*/ 71 w 287"/>
                      <a:gd name="T11" fmla="*/ 8 h 926"/>
                      <a:gd name="T12" fmla="*/ 62 w 287"/>
                      <a:gd name="T13" fmla="*/ 14 h 926"/>
                      <a:gd name="T14" fmla="*/ 47 w 287"/>
                      <a:gd name="T15" fmla="*/ 20 h 926"/>
                      <a:gd name="T16" fmla="*/ 32 w 287"/>
                      <a:gd name="T17" fmla="*/ 30 h 926"/>
                      <a:gd name="T18" fmla="*/ 25 w 287"/>
                      <a:gd name="T19" fmla="*/ 36 h 926"/>
                      <a:gd name="T20" fmla="*/ 21 w 287"/>
                      <a:gd name="T21" fmla="*/ 41 h 926"/>
                      <a:gd name="T22" fmla="*/ 22 w 287"/>
                      <a:gd name="T23" fmla="*/ 46 h 926"/>
                      <a:gd name="T24" fmla="*/ 29 w 287"/>
                      <a:gd name="T25" fmla="*/ 53 h 926"/>
                      <a:gd name="T26" fmla="*/ 35 w 287"/>
                      <a:gd name="T27" fmla="*/ 56 h 926"/>
                      <a:gd name="T28" fmla="*/ 39 w 287"/>
                      <a:gd name="T29" fmla="*/ 61 h 926"/>
                      <a:gd name="T30" fmla="*/ 39 w 287"/>
                      <a:gd name="T31" fmla="*/ 63 h 926"/>
                      <a:gd name="T32" fmla="*/ 27 w 287"/>
                      <a:gd name="T33" fmla="*/ 71 h 926"/>
                      <a:gd name="T34" fmla="*/ 25 w 287"/>
                      <a:gd name="T35" fmla="*/ 76 h 926"/>
                      <a:gd name="T36" fmla="*/ 14 w 287"/>
                      <a:gd name="T37" fmla="*/ 76 h 926"/>
                      <a:gd name="T38" fmla="*/ 2 w 287"/>
                      <a:gd name="T39" fmla="*/ 74 h 926"/>
                      <a:gd name="T40" fmla="*/ 2 w 287"/>
                      <a:gd name="T41" fmla="*/ 73 h 926"/>
                      <a:gd name="T42" fmla="*/ 6 w 287"/>
                      <a:gd name="T43" fmla="*/ 70 h 926"/>
                      <a:gd name="T44" fmla="*/ 20 w 287"/>
                      <a:gd name="T45" fmla="*/ 65 h 926"/>
                      <a:gd name="T46" fmla="*/ 27 w 287"/>
                      <a:gd name="T47" fmla="*/ 63 h 926"/>
                      <a:gd name="T48" fmla="*/ 29 w 287"/>
                      <a:gd name="T49" fmla="*/ 61 h 926"/>
                      <a:gd name="T50" fmla="*/ 25 w 287"/>
                      <a:gd name="T51" fmla="*/ 57 h 926"/>
                      <a:gd name="T52" fmla="*/ 15 w 287"/>
                      <a:gd name="T53" fmla="*/ 52 h 926"/>
                      <a:gd name="T54" fmla="*/ 7 w 287"/>
                      <a:gd name="T55" fmla="*/ 46 h 926"/>
                      <a:gd name="T56" fmla="*/ 2 w 287"/>
                      <a:gd name="T57" fmla="*/ 42 h 926"/>
                      <a:gd name="T58" fmla="*/ 0 w 287"/>
                      <a:gd name="T59" fmla="*/ 37 h 926"/>
                      <a:gd name="T60" fmla="*/ 7 w 287"/>
                      <a:gd name="T61" fmla="*/ 32 h 926"/>
                      <a:gd name="T62" fmla="*/ 17 w 287"/>
                      <a:gd name="T63" fmla="*/ 25 h 926"/>
                      <a:gd name="T64" fmla="*/ 32 w 287"/>
                      <a:gd name="T65" fmla="*/ 17 h 926"/>
                      <a:gd name="T66" fmla="*/ 37 w 287"/>
                      <a:gd name="T67" fmla="*/ 12 h 92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287"/>
                      <a:gd name="T103" fmla="*/ 0 h 926"/>
                      <a:gd name="T104" fmla="*/ 287 w 287"/>
                      <a:gd name="T105" fmla="*/ 926 h 92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287" h="926">
                        <a:moveTo>
                          <a:pt x="146" y="143"/>
                        </a:moveTo>
                        <a:lnTo>
                          <a:pt x="182" y="46"/>
                        </a:lnTo>
                        <a:lnTo>
                          <a:pt x="223" y="0"/>
                        </a:lnTo>
                        <a:lnTo>
                          <a:pt x="252" y="0"/>
                        </a:lnTo>
                        <a:lnTo>
                          <a:pt x="287" y="23"/>
                        </a:lnTo>
                        <a:lnTo>
                          <a:pt x="277" y="105"/>
                        </a:lnTo>
                        <a:lnTo>
                          <a:pt x="248" y="174"/>
                        </a:lnTo>
                        <a:lnTo>
                          <a:pt x="184" y="247"/>
                        </a:lnTo>
                        <a:lnTo>
                          <a:pt x="127" y="363"/>
                        </a:lnTo>
                        <a:lnTo>
                          <a:pt x="95" y="430"/>
                        </a:lnTo>
                        <a:lnTo>
                          <a:pt x="78" y="494"/>
                        </a:lnTo>
                        <a:lnTo>
                          <a:pt x="88" y="561"/>
                        </a:lnTo>
                        <a:lnTo>
                          <a:pt x="114" y="641"/>
                        </a:lnTo>
                        <a:lnTo>
                          <a:pt x="136" y="684"/>
                        </a:lnTo>
                        <a:lnTo>
                          <a:pt x="156" y="746"/>
                        </a:lnTo>
                        <a:lnTo>
                          <a:pt x="153" y="772"/>
                        </a:lnTo>
                        <a:lnTo>
                          <a:pt x="107" y="870"/>
                        </a:lnTo>
                        <a:lnTo>
                          <a:pt x="95" y="924"/>
                        </a:lnTo>
                        <a:lnTo>
                          <a:pt x="56" y="926"/>
                        </a:lnTo>
                        <a:lnTo>
                          <a:pt x="8" y="900"/>
                        </a:lnTo>
                        <a:lnTo>
                          <a:pt x="2" y="877"/>
                        </a:lnTo>
                        <a:lnTo>
                          <a:pt x="22" y="849"/>
                        </a:lnTo>
                        <a:lnTo>
                          <a:pt x="76" y="795"/>
                        </a:lnTo>
                        <a:lnTo>
                          <a:pt x="107" y="764"/>
                        </a:lnTo>
                        <a:lnTo>
                          <a:pt x="114" y="739"/>
                        </a:lnTo>
                        <a:lnTo>
                          <a:pt x="95" y="692"/>
                        </a:lnTo>
                        <a:lnTo>
                          <a:pt x="59" y="633"/>
                        </a:lnTo>
                        <a:lnTo>
                          <a:pt x="27" y="563"/>
                        </a:lnTo>
                        <a:lnTo>
                          <a:pt x="8" y="514"/>
                        </a:lnTo>
                        <a:lnTo>
                          <a:pt x="0" y="455"/>
                        </a:lnTo>
                        <a:lnTo>
                          <a:pt x="27" y="394"/>
                        </a:lnTo>
                        <a:lnTo>
                          <a:pt x="69" y="308"/>
                        </a:lnTo>
                        <a:lnTo>
                          <a:pt x="127" y="214"/>
                        </a:lnTo>
                        <a:lnTo>
                          <a:pt x="146" y="14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grpSp>
                <p:nvGrpSpPr>
                  <p:cNvPr id="134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3787" y="2115"/>
                    <a:ext cx="545" cy="725"/>
                    <a:chOff x="4506" y="1088"/>
                    <a:chExt cx="154" cy="164"/>
                  </a:xfrm>
                </p:grpSpPr>
                <p:sp>
                  <p:nvSpPr>
                    <p:cNvPr id="137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4506" y="1088"/>
                      <a:ext cx="154" cy="164"/>
                    </a:xfrm>
                    <a:custGeom>
                      <a:avLst/>
                      <a:gdLst>
                        <a:gd name="T0" fmla="*/ 0 w 925"/>
                        <a:gd name="T1" fmla="*/ 0 h 1149"/>
                        <a:gd name="T2" fmla="*/ 0 w 925"/>
                        <a:gd name="T3" fmla="*/ 0 h 1149"/>
                        <a:gd name="T4" fmla="*/ 0 w 925"/>
                        <a:gd name="T5" fmla="*/ 0 h 1149"/>
                        <a:gd name="T6" fmla="*/ 0 w 925"/>
                        <a:gd name="T7" fmla="*/ 0 h 1149"/>
                        <a:gd name="T8" fmla="*/ 0 w 925"/>
                        <a:gd name="T9" fmla="*/ 0 h 1149"/>
                        <a:gd name="T10" fmla="*/ 0 w 925"/>
                        <a:gd name="T11" fmla="*/ 0 h 1149"/>
                        <a:gd name="T12" fmla="*/ 0 w 925"/>
                        <a:gd name="T13" fmla="*/ 0 h 1149"/>
                        <a:gd name="T14" fmla="*/ 0 w 925"/>
                        <a:gd name="T15" fmla="*/ 0 h 1149"/>
                        <a:gd name="T16" fmla="*/ 0 w 925"/>
                        <a:gd name="T17" fmla="*/ 0 h 1149"/>
                        <a:gd name="T18" fmla="*/ 0 w 925"/>
                        <a:gd name="T19" fmla="*/ 0 h 1149"/>
                        <a:gd name="T20" fmla="*/ 0 w 925"/>
                        <a:gd name="T21" fmla="*/ 0 h 1149"/>
                        <a:gd name="T22" fmla="*/ 0 w 925"/>
                        <a:gd name="T23" fmla="*/ 0 h 1149"/>
                        <a:gd name="T24" fmla="*/ 0 w 925"/>
                        <a:gd name="T25" fmla="*/ 0 h 1149"/>
                        <a:gd name="T26" fmla="*/ 0 w 925"/>
                        <a:gd name="T27" fmla="*/ 0 h 1149"/>
                        <a:gd name="T28" fmla="*/ 0 w 925"/>
                        <a:gd name="T29" fmla="*/ 0 h 1149"/>
                        <a:gd name="T30" fmla="*/ 0 w 925"/>
                        <a:gd name="T31" fmla="*/ 0 h 1149"/>
                        <a:gd name="T32" fmla="*/ 0 w 925"/>
                        <a:gd name="T33" fmla="*/ 0 h 1149"/>
                        <a:gd name="T34" fmla="*/ 0 w 925"/>
                        <a:gd name="T35" fmla="*/ 0 h 1149"/>
                        <a:gd name="T36" fmla="*/ 0 w 925"/>
                        <a:gd name="T37" fmla="*/ 0 h 1149"/>
                        <a:gd name="T38" fmla="*/ 0 w 925"/>
                        <a:gd name="T39" fmla="*/ 0 h 1149"/>
                        <a:gd name="T40" fmla="*/ 0 w 925"/>
                        <a:gd name="T41" fmla="*/ 0 h 1149"/>
                        <a:gd name="T42" fmla="*/ 0 w 925"/>
                        <a:gd name="T43" fmla="*/ 0 h 1149"/>
                        <a:gd name="T44" fmla="*/ 0 w 925"/>
                        <a:gd name="T45" fmla="*/ 0 h 1149"/>
                        <a:gd name="T46" fmla="*/ 0 w 925"/>
                        <a:gd name="T47" fmla="*/ 0 h 1149"/>
                        <a:gd name="T48" fmla="*/ 0 w 925"/>
                        <a:gd name="T49" fmla="*/ 0 h 1149"/>
                        <a:gd name="T50" fmla="*/ 0 w 925"/>
                        <a:gd name="T51" fmla="*/ 0 h 1149"/>
                        <a:gd name="T52" fmla="*/ 0 w 925"/>
                        <a:gd name="T53" fmla="*/ 0 h 1149"/>
                        <a:gd name="T54" fmla="*/ 0 w 925"/>
                        <a:gd name="T55" fmla="*/ 0 h 1149"/>
                        <a:gd name="T56" fmla="*/ 0 w 925"/>
                        <a:gd name="T57" fmla="*/ 0 h 1149"/>
                        <a:gd name="T58" fmla="*/ 0 w 925"/>
                        <a:gd name="T59" fmla="*/ 0 h 1149"/>
                        <a:gd name="T60" fmla="*/ 0 w 925"/>
                        <a:gd name="T61" fmla="*/ 0 h 1149"/>
                        <a:gd name="T62" fmla="*/ 0 w 925"/>
                        <a:gd name="T63" fmla="*/ 0 h 1149"/>
                        <a:gd name="T64" fmla="*/ 0 w 925"/>
                        <a:gd name="T65" fmla="*/ 0 h 1149"/>
                        <a:gd name="T66" fmla="*/ 0 w 925"/>
                        <a:gd name="T67" fmla="*/ 0 h 1149"/>
                        <a:gd name="T68" fmla="*/ 0 w 925"/>
                        <a:gd name="T69" fmla="*/ 0 h 1149"/>
                        <a:gd name="T70" fmla="*/ 0 w 925"/>
                        <a:gd name="T71" fmla="*/ 0 h 1149"/>
                        <a:gd name="T72" fmla="*/ 0 w 925"/>
                        <a:gd name="T73" fmla="*/ 0 h 1149"/>
                        <a:gd name="T74" fmla="*/ 0 w 925"/>
                        <a:gd name="T75" fmla="*/ 0 h 1149"/>
                        <a:gd name="T76" fmla="*/ 0 w 925"/>
                        <a:gd name="T77" fmla="*/ 0 h 1149"/>
                        <a:gd name="T78" fmla="*/ 0 w 925"/>
                        <a:gd name="T79" fmla="*/ 0 h 1149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w 925"/>
                        <a:gd name="T121" fmla="*/ 0 h 1149"/>
                        <a:gd name="T122" fmla="*/ 925 w 925"/>
                        <a:gd name="T123" fmla="*/ 1149 h 1149"/>
                      </a:gdLst>
                      <a:ahLst/>
                      <a:cxnLst>
                        <a:cxn ang="T80">
                          <a:pos x="T0" y="T1"/>
                        </a:cxn>
                        <a:cxn ang="T81">
                          <a:pos x="T2" y="T3"/>
                        </a:cxn>
                        <a:cxn ang="T82">
                          <a:pos x="T4" y="T5"/>
                        </a:cxn>
                        <a:cxn ang="T83">
                          <a:pos x="T6" y="T7"/>
                        </a:cxn>
                        <a:cxn ang="T84">
                          <a:pos x="T8" y="T9"/>
                        </a:cxn>
                        <a:cxn ang="T85">
                          <a:pos x="T10" y="T11"/>
                        </a:cxn>
                        <a:cxn ang="T86">
                          <a:pos x="T12" y="T13"/>
                        </a:cxn>
                        <a:cxn ang="T87">
                          <a:pos x="T14" y="T15"/>
                        </a:cxn>
                        <a:cxn ang="T88">
                          <a:pos x="T16" y="T17"/>
                        </a:cxn>
                        <a:cxn ang="T89">
                          <a:pos x="T18" y="T19"/>
                        </a:cxn>
                        <a:cxn ang="T90">
                          <a:pos x="T20" y="T21"/>
                        </a:cxn>
                        <a:cxn ang="T91">
                          <a:pos x="T22" y="T23"/>
                        </a:cxn>
                        <a:cxn ang="T92">
                          <a:pos x="T24" y="T25"/>
                        </a:cxn>
                        <a:cxn ang="T93">
                          <a:pos x="T26" y="T27"/>
                        </a:cxn>
                        <a:cxn ang="T94">
                          <a:pos x="T28" y="T29"/>
                        </a:cxn>
                        <a:cxn ang="T95">
                          <a:pos x="T30" y="T31"/>
                        </a:cxn>
                        <a:cxn ang="T96">
                          <a:pos x="T32" y="T33"/>
                        </a:cxn>
                        <a:cxn ang="T97">
                          <a:pos x="T34" y="T35"/>
                        </a:cxn>
                        <a:cxn ang="T98">
                          <a:pos x="T36" y="T37"/>
                        </a:cxn>
                        <a:cxn ang="T99">
                          <a:pos x="T38" y="T39"/>
                        </a:cxn>
                        <a:cxn ang="T100">
                          <a:pos x="T40" y="T41"/>
                        </a:cxn>
                        <a:cxn ang="T101">
                          <a:pos x="T42" y="T43"/>
                        </a:cxn>
                        <a:cxn ang="T102">
                          <a:pos x="T44" y="T45"/>
                        </a:cxn>
                        <a:cxn ang="T103">
                          <a:pos x="T46" y="T47"/>
                        </a:cxn>
                        <a:cxn ang="T104">
                          <a:pos x="T48" y="T49"/>
                        </a:cxn>
                        <a:cxn ang="T105">
                          <a:pos x="T50" y="T51"/>
                        </a:cxn>
                        <a:cxn ang="T106">
                          <a:pos x="T52" y="T53"/>
                        </a:cxn>
                        <a:cxn ang="T107">
                          <a:pos x="T54" y="T55"/>
                        </a:cxn>
                        <a:cxn ang="T108">
                          <a:pos x="T56" y="T57"/>
                        </a:cxn>
                        <a:cxn ang="T109">
                          <a:pos x="T58" y="T59"/>
                        </a:cxn>
                        <a:cxn ang="T110">
                          <a:pos x="T60" y="T61"/>
                        </a:cxn>
                        <a:cxn ang="T111">
                          <a:pos x="T62" y="T63"/>
                        </a:cxn>
                        <a:cxn ang="T112">
                          <a:pos x="T64" y="T65"/>
                        </a:cxn>
                        <a:cxn ang="T113">
                          <a:pos x="T66" y="T67"/>
                        </a:cxn>
                        <a:cxn ang="T114">
                          <a:pos x="T68" y="T69"/>
                        </a:cxn>
                        <a:cxn ang="T115">
                          <a:pos x="T70" y="T71"/>
                        </a:cxn>
                        <a:cxn ang="T116">
                          <a:pos x="T72" y="T73"/>
                        </a:cxn>
                        <a:cxn ang="T117">
                          <a:pos x="T74" y="T75"/>
                        </a:cxn>
                        <a:cxn ang="T118">
                          <a:pos x="T76" y="T77"/>
                        </a:cxn>
                        <a:cxn ang="T119">
                          <a:pos x="T78" y="T79"/>
                        </a:cxn>
                      </a:cxnLst>
                      <a:rect l="T120" t="T121" r="T122" b="T123"/>
                      <a:pathLst>
                        <a:path w="925" h="1149">
                          <a:moveTo>
                            <a:pt x="135" y="0"/>
                          </a:moveTo>
                          <a:lnTo>
                            <a:pt x="80" y="88"/>
                          </a:lnTo>
                          <a:lnTo>
                            <a:pt x="48" y="162"/>
                          </a:lnTo>
                          <a:lnTo>
                            <a:pt x="19" y="242"/>
                          </a:lnTo>
                          <a:lnTo>
                            <a:pt x="0" y="304"/>
                          </a:lnTo>
                          <a:lnTo>
                            <a:pt x="22" y="393"/>
                          </a:lnTo>
                          <a:lnTo>
                            <a:pt x="90" y="448"/>
                          </a:lnTo>
                          <a:lnTo>
                            <a:pt x="145" y="501"/>
                          </a:lnTo>
                          <a:lnTo>
                            <a:pt x="125" y="643"/>
                          </a:lnTo>
                          <a:lnTo>
                            <a:pt x="97" y="835"/>
                          </a:lnTo>
                          <a:lnTo>
                            <a:pt x="119" y="1041"/>
                          </a:lnTo>
                          <a:lnTo>
                            <a:pt x="148" y="1133"/>
                          </a:lnTo>
                          <a:lnTo>
                            <a:pt x="274" y="1103"/>
                          </a:lnTo>
                          <a:lnTo>
                            <a:pt x="362" y="1097"/>
                          </a:lnTo>
                          <a:lnTo>
                            <a:pt x="494" y="1103"/>
                          </a:lnTo>
                          <a:lnTo>
                            <a:pt x="611" y="1137"/>
                          </a:lnTo>
                          <a:lnTo>
                            <a:pt x="678" y="1149"/>
                          </a:lnTo>
                          <a:lnTo>
                            <a:pt x="678" y="1072"/>
                          </a:lnTo>
                          <a:lnTo>
                            <a:pt x="663" y="926"/>
                          </a:lnTo>
                          <a:lnTo>
                            <a:pt x="633" y="782"/>
                          </a:lnTo>
                          <a:lnTo>
                            <a:pt x="611" y="640"/>
                          </a:lnTo>
                          <a:lnTo>
                            <a:pt x="601" y="588"/>
                          </a:lnTo>
                          <a:lnTo>
                            <a:pt x="639" y="566"/>
                          </a:lnTo>
                          <a:lnTo>
                            <a:pt x="746" y="594"/>
                          </a:lnTo>
                          <a:lnTo>
                            <a:pt x="844" y="619"/>
                          </a:lnTo>
                          <a:lnTo>
                            <a:pt x="892" y="659"/>
                          </a:lnTo>
                          <a:lnTo>
                            <a:pt x="895" y="581"/>
                          </a:lnTo>
                          <a:lnTo>
                            <a:pt x="925" y="486"/>
                          </a:lnTo>
                          <a:lnTo>
                            <a:pt x="805" y="419"/>
                          </a:lnTo>
                          <a:lnTo>
                            <a:pt x="707" y="370"/>
                          </a:lnTo>
                          <a:lnTo>
                            <a:pt x="621" y="342"/>
                          </a:lnTo>
                          <a:lnTo>
                            <a:pt x="553" y="324"/>
                          </a:lnTo>
                          <a:lnTo>
                            <a:pt x="487" y="324"/>
                          </a:lnTo>
                          <a:lnTo>
                            <a:pt x="440" y="332"/>
                          </a:lnTo>
                          <a:lnTo>
                            <a:pt x="377" y="324"/>
                          </a:lnTo>
                          <a:lnTo>
                            <a:pt x="323" y="286"/>
                          </a:lnTo>
                          <a:lnTo>
                            <a:pt x="274" y="224"/>
                          </a:lnTo>
                          <a:lnTo>
                            <a:pt x="232" y="170"/>
                          </a:lnTo>
                          <a:lnTo>
                            <a:pt x="186" y="72"/>
                          </a:lnTo>
                          <a:lnTo>
                            <a:pt x="135" y="0"/>
                          </a:lnTo>
                          <a:close/>
                        </a:path>
                      </a:pathLst>
                    </a:custGeom>
                    <a:solidFill>
                      <a:srgbClr val="F8F8F8"/>
                    </a:solidFill>
                    <a:ln w="47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138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15" y="1098"/>
                      <a:ext cx="137" cy="149"/>
                      <a:chOff x="4515" y="1098"/>
                      <a:chExt cx="137" cy="149"/>
                    </a:xfrm>
                  </p:grpSpPr>
                  <p:sp>
                    <p:nvSpPr>
                      <p:cNvPr id="139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15" y="1098"/>
                        <a:ext cx="25" cy="49"/>
                      </a:xfrm>
                      <a:custGeom>
                        <a:avLst/>
                        <a:gdLst>
                          <a:gd name="T0" fmla="*/ 0 w 153"/>
                          <a:gd name="T1" fmla="*/ 0 h 348"/>
                          <a:gd name="T2" fmla="*/ 0 w 153"/>
                          <a:gd name="T3" fmla="*/ 0 h 348"/>
                          <a:gd name="T4" fmla="*/ 0 w 153"/>
                          <a:gd name="T5" fmla="*/ 0 h 348"/>
                          <a:gd name="T6" fmla="*/ 0 w 153"/>
                          <a:gd name="T7" fmla="*/ 0 h 348"/>
                          <a:gd name="T8" fmla="*/ 0 w 153"/>
                          <a:gd name="T9" fmla="*/ 0 h 348"/>
                          <a:gd name="T10" fmla="*/ 0 w 153"/>
                          <a:gd name="T11" fmla="*/ 0 h 348"/>
                          <a:gd name="T12" fmla="*/ 0 w 153"/>
                          <a:gd name="T13" fmla="*/ 0 h 348"/>
                          <a:gd name="T14" fmla="*/ 0 w 153"/>
                          <a:gd name="T15" fmla="*/ 0 h 348"/>
                          <a:gd name="T16" fmla="*/ 0 w 153"/>
                          <a:gd name="T17" fmla="*/ 0 h 348"/>
                          <a:gd name="T18" fmla="*/ 0 w 153"/>
                          <a:gd name="T19" fmla="*/ 0 h 348"/>
                          <a:gd name="T20" fmla="*/ 0 w 153"/>
                          <a:gd name="T21" fmla="*/ 0 h 348"/>
                          <a:gd name="T22" fmla="*/ 0 w 153"/>
                          <a:gd name="T23" fmla="*/ 0 h 348"/>
                          <a:gd name="T24" fmla="*/ 0 w 153"/>
                          <a:gd name="T25" fmla="*/ 0 h 348"/>
                          <a:gd name="T26" fmla="*/ 0 w 153"/>
                          <a:gd name="T27" fmla="*/ 0 h 348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153"/>
                          <a:gd name="T43" fmla="*/ 0 h 348"/>
                          <a:gd name="T44" fmla="*/ 153 w 153"/>
                          <a:gd name="T45" fmla="*/ 348 h 348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153" h="348">
                            <a:moveTo>
                              <a:pt x="0" y="308"/>
                            </a:moveTo>
                            <a:lnTo>
                              <a:pt x="10" y="232"/>
                            </a:lnTo>
                            <a:lnTo>
                              <a:pt x="45" y="149"/>
                            </a:lnTo>
                            <a:lnTo>
                              <a:pt x="74" y="79"/>
                            </a:lnTo>
                            <a:lnTo>
                              <a:pt x="96" y="25"/>
                            </a:lnTo>
                            <a:lnTo>
                              <a:pt x="125" y="0"/>
                            </a:lnTo>
                            <a:lnTo>
                              <a:pt x="153" y="15"/>
                            </a:lnTo>
                            <a:lnTo>
                              <a:pt x="112" y="94"/>
                            </a:lnTo>
                            <a:lnTo>
                              <a:pt x="65" y="201"/>
                            </a:lnTo>
                            <a:lnTo>
                              <a:pt x="36" y="296"/>
                            </a:lnTo>
                            <a:lnTo>
                              <a:pt x="36" y="348"/>
                            </a:lnTo>
                            <a:lnTo>
                              <a:pt x="0" y="348"/>
                            </a:lnTo>
                            <a:lnTo>
                              <a:pt x="0" y="286"/>
                            </a:lnTo>
                            <a:lnTo>
                              <a:pt x="0" y="308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40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27" y="1115"/>
                        <a:ext cx="23" cy="42"/>
                      </a:xfrm>
                      <a:custGeom>
                        <a:avLst/>
                        <a:gdLst>
                          <a:gd name="T0" fmla="*/ 0 w 142"/>
                          <a:gd name="T1" fmla="*/ 0 h 294"/>
                          <a:gd name="T2" fmla="*/ 0 w 142"/>
                          <a:gd name="T3" fmla="*/ 0 h 294"/>
                          <a:gd name="T4" fmla="*/ 0 w 142"/>
                          <a:gd name="T5" fmla="*/ 0 h 294"/>
                          <a:gd name="T6" fmla="*/ 0 w 142"/>
                          <a:gd name="T7" fmla="*/ 0 h 294"/>
                          <a:gd name="T8" fmla="*/ 0 w 142"/>
                          <a:gd name="T9" fmla="*/ 0 h 294"/>
                          <a:gd name="T10" fmla="*/ 0 w 142"/>
                          <a:gd name="T11" fmla="*/ 0 h 294"/>
                          <a:gd name="T12" fmla="*/ 0 w 142"/>
                          <a:gd name="T13" fmla="*/ 0 h 294"/>
                          <a:gd name="T14" fmla="*/ 0 w 142"/>
                          <a:gd name="T15" fmla="*/ 0 h 294"/>
                          <a:gd name="T16" fmla="*/ 0 w 142"/>
                          <a:gd name="T17" fmla="*/ 0 h 294"/>
                          <a:gd name="T18" fmla="*/ 0 w 142"/>
                          <a:gd name="T19" fmla="*/ 0 h 294"/>
                          <a:gd name="T20" fmla="*/ 0 w 142"/>
                          <a:gd name="T21" fmla="*/ 0 h 294"/>
                          <a:gd name="T22" fmla="*/ 0 w 142"/>
                          <a:gd name="T23" fmla="*/ 0 h 294"/>
                          <a:gd name="T24" fmla="*/ 0 w 142"/>
                          <a:gd name="T25" fmla="*/ 0 h 294"/>
                          <a:gd name="T26" fmla="*/ 0 w 142"/>
                          <a:gd name="T27" fmla="*/ 0 h 294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142"/>
                          <a:gd name="T43" fmla="*/ 0 h 294"/>
                          <a:gd name="T44" fmla="*/ 142 w 142"/>
                          <a:gd name="T45" fmla="*/ 294 h 294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142" h="294">
                            <a:moveTo>
                              <a:pt x="0" y="261"/>
                            </a:moveTo>
                            <a:lnTo>
                              <a:pt x="9" y="196"/>
                            </a:lnTo>
                            <a:lnTo>
                              <a:pt x="41" y="127"/>
                            </a:lnTo>
                            <a:lnTo>
                              <a:pt x="68" y="67"/>
                            </a:lnTo>
                            <a:lnTo>
                              <a:pt x="89" y="21"/>
                            </a:lnTo>
                            <a:lnTo>
                              <a:pt x="116" y="0"/>
                            </a:lnTo>
                            <a:lnTo>
                              <a:pt x="142" y="13"/>
                            </a:lnTo>
                            <a:lnTo>
                              <a:pt x="104" y="81"/>
                            </a:lnTo>
                            <a:lnTo>
                              <a:pt x="59" y="169"/>
                            </a:lnTo>
                            <a:lnTo>
                              <a:pt x="32" y="250"/>
                            </a:lnTo>
                            <a:lnTo>
                              <a:pt x="32" y="294"/>
                            </a:lnTo>
                            <a:lnTo>
                              <a:pt x="0" y="294"/>
                            </a:lnTo>
                            <a:lnTo>
                              <a:pt x="0" y="242"/>
                            </a:lnTo>
                            <a:lnTo>
                              <a:pt x="0" y="261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41" name="Freeform 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37" y="1125"/>
                        <a:ext cx="25" cy="121"/>
                      </a:xfrm>
                      <a:custGeom>
                        <a:avLst/>
                        <a:gdLst>
                          <a:gd name="T0" fmla="*/ 0 w 149"/>
                          <a:gd name="T1" fmla="*/ 0 h 844"/>
                          <a:gd name="T2" fmla="*/ 0 w 149"/>
                          <a:gd name="T3" fmla="*/ 0 h 844"/>
                          <a:gd name="T4" fmla="*/ 0 w 149"/>
                          <a:gd name="T5" fmla="*/ 0 h 844"/>
                          <a:gd name="T6" fmla="*/ 0 w 149"/>
                          <a:gd name="T7" fmla="*/ 0 h 844"/>
                          <a:gd name="T8" fmla="*/ 0 w 149"/>
                          <a:gd name="T9" fmla="*/ 0 h 844"/>
                          <a:gd name="T10" fmla="*/ 0 w 149"/>
                          <a:gd name="T11" fmla="*/ 0 h 844"/>
                          <a:gd name="T12" fmla="*/ 0 w 149"/>
                          <a:gd name="T13" fmla="*/ 0 h 844"/>
                          <a:gd name="T14" fmla="*/ 0 w 149"/>
                          <a:gd name="T15" fmla="*/ 0 h 844"/>
                          <a:gd name="T16" fmla="*/ 0 w 149"/>
                          <a:gd name="T17" fmla="*/ 0 h 844"/>
                          <a:gd name="T18" fmla="*/ 0 w 149"/>
                          <a:gd name="T19" fmla="*/ 0 h 844"/>
                          <a:gd name="T20" fmla="*/ 0 w 149"/>
                          <a:gd name="T21" fmla="*/ 0 h 844"/>
                          <a:gd name="T22" fmla="*/ 0 w 149"/>
                          <a:gd name="T23" fmla="*/ 0 h 844"/>
                          <a:gd name="T24" fmla="*/ 0 w 149"/>
                          <a:gd name="T25" fmla="*/ 0 h 844"/>
                          <a:gd name="T26" fmla="*/ 0 w 149"/>
                          <a:gd name="T27" fmla="*/ 0 h 844"/>
                          <a:gd name="T28" fmla="*/ 0 w 149"/>
                          <a:gd name="T29" fmla="*/ 0 h 844"/>
                          <a:gd name="T30" fmla="*/ 0 w 149"/>
                          <a:gd name="T31" fmla="*/ 0 h 844"/>
                          <a:gd name="T32" fmla="*/ 0 w 149"/>
                          <a:gd name="T33" fmla="*/ 0 h 844"/>
                          <a:gd name="T34" fmla="*/ 0 w 149"/>
                          <a:gd name="T35" fmla="*/ 0 h 844"/>
                          <a:gd name="T36" fmla="*/ 0 w 149"/>
                          <a:gd name="T37" fmla="*/ 0 h 844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w 149"/>
                          <a:gd name="T58" fmla="*/ 0 h 844"/>
                          <a:gd name="T59" fmla="*/ 149 w 149"/>
                          <a:gd name="T60" fmla="*/ 844 h 844"/>
                        </a:gdLst>
                        <a:ahLst/>
                        <a:cxnLst>
                          <a:cxn ang="T38">
                            <a:pos x="T0" y="T1"/>
                          </a:cxn>
                          <a:cxn ang="T39">
                            <a:pos x="T2" y="T3"/>
                          </a:cxn>
                          <a:cxn ang="T40">
                            <a:pos x="T4" y="T5"/>
                          </a:cxn>
                          <a:cxn ang="T41">
                            <a:pos x="T6" y="T7"/>
                          </a:cxn>
                          <a:cxn ang="T42">
                            <a:pos x="T8" y="T9"/>
                          </a:cxn>
                          <a:cxn ang="T43">
                            <a:pos x="T10" y="T11"/>
                          </a:cxn>
                          <a:cxn ang="T44">
                            <a:pos x="T12" y="T13"/>
                          </a:cxn>
                          <a:cxn ang="T45">
                            <a:pos x="T14" y="T15"/>
                          </a:cxn>
                          <a:cxn ang="T46">
                            <a:pos x="T16" y="T17"/>
                          </a:cxn>
                          <a:cxn ang="T47">
                            <a:pos x="T18" y="T19"/>
                          </a:cxn>
                          <a:cxn ang="T48">
                            <a:pos x="T20" y="T21"/>
                          </a:cxn>
                          <a:cxn ang="T49">
                            <a:pos x="T22" y="T23"/>
                          </a:cxn>
                          <a:cxn ang="T50">
                            <a:pos x="T24" y="T25"/>
                          </a:cxn>
                          <a:cxn ang="T51">
                            <a:pos x="T26" y="T27"/>
                          </a:cxn>
                          <a:cxn ang="T52">
                            <a:pos x="T28" y="T29"/>
                          </a:cxn>
                          <a:cxn ang="T53">
                            <a:pos x="T30" y="T31"/>
                          </a:cxn>
                          <a:cxn ang="T54">
                            <a:pos x="T32" y="T33"/>
                          </a:cxn>
                          <a:cxn ang="T55">
                            <a:pos x="T34" y="T35"/>
                          </a:cxn>
                          <a:cxn ang="T56">
                            <a:pos x="T36" y="T37"/>
                          </a:cxn>
                        </a:cxnLst>
                        <a:rect l="T57" t="T58" r="T59" b="T60"/>
                        <a:pathLst>
                          <a:path w="149" h="844">
                            <a:moveTo>
                              <a:pt x="29" y="820"/>
                            </a:moveTo>
                            <a:lnTo>
                              <a:pt x="14" y="726"/>
                            </a:lnTo>
                            <a:lnTo>
                              <a:pt x="0" y="597"/>
                            </a:lnTo>
                            <a:lnTo>
                              <a:pt x="4" y="439"/>
                            </a:lnTo>
                            <a:lnTo>
                              <a:pt x="14" y="287"/>
                            </a:lnTo>
                            <a:lnTo>
                              <a:pt x="39" y="169"/>
                            </a:lnTo>
                            <a:lnTo>
                              <a:pt x="71" y="75"/>
                            </a:lnTo>
                            <a:lnTo>
                              <a:pt x="110" y="0"/>
                            </a:lnTo>
                            <a:lnTo>
                              <a:pt x="149" y="47"/>
                            </a:lnTo>
                            <a:lnTo>
                              <a:pt x="110" y="122"/>
                            </a:lnTo>
                            <a:lnTo>
                              <a:pt x="91" y="187"/>
                            </a:lnTo>
                            <a:lnTo>
                              <a:pt x="68" y="303"/>
                            </a:lnTo>
                            <a:lnTo>
                              <a:pt x="52" y="470"/>
                            </a:lnTo>
                            <a:lnTo>
                              <a:pt x="52" y="602"/>
                            </a:lnTo>
                            <a:lnTo>
                              <a:pt x="61" y="704"/>
                            </a:lnTo>
                            <a:lnTo>
                              <a:pt x="78" y="771"/>
                            </a:lnTo>
                            <a:lnTo>
                              <a:pt x="91" y="826"/>
                            </a:lnTo>
                            <a:lnTo>
                              <a:pt x="32" y="844"/>
                            </a:lnTo>
                            <a:lnTo>
                              <a:pt x="29" y="82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42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59" y="1136"/>
                        <a:ext cx="19" cy="107"/>
                      </a:xfrm>
                      <a:custGeom>
                        <a:avLst/>
                        <a:gdLst>
                          <a:gd name="T0" fmla="*/ 0 w 112"/>
                          <a:gd name="T1" fmla="*/ 0 h 750"/>
                          <a:gd name="T2" fmla="*/ 0 w 112"/>
                          <a:gd name="T3" fmla="*/ 0 h 750"/>
                          <a:gd name="T4" fmla="*/ 0 w 112"/>
                          <a:gd name="T5" fmla="*/ 0 h 750"/>
                          <a:gd name="T6" fmla="*/ 0 w 112"/>
                          <a:gd name="T7" fmla="*/ 0 h 750"/>
                          <a:gd name="T8" fmla="*/ 0 w 112"/>
                          <a:gd name="T9" fmla="*/ 0 h 750"/>
                          <a:gd name="T10" fmla="*/ 0 w 112"/>
                          <a:gd name="T11" fmla="*/ 0 h 750"/>
                          <a:gd name="T12" fmla="*/ 0 w 112"/>
                          <a:gd name="T13" fmla="*/ 0 h 750"/>
                          <a:gd name="T14" fmla="*/ 0 w 112"/>
                          <a:gd name="T15" fmla="*/ 0 h 750"/>
                          <a:gd name="T16" fmla="*/ 0 w 112"/>
                          <a:gd name="T17" fmla="*/ 0 h 750"/>
                          <a:gd name="T18" fmla="*/ 0 w 112"/>
                          <a:gd name="T19" fmla="*/ 0 h 750"/>
                          <a:gd name="T20" fmla="*/ 0 w 112"/>
                          <a:gd name="T21" fmla="*/ 0 h 750"/>
                          <a:gd name="T22" fmla="*/ 0 w 112"/>
                          <a:gd name="T23" fmla="*/ 0 h 750"/>
                          <a:gd name="T24" fmla="*/ 0 w 112"/>
                          <a:gd name="T25" fmla="*/ 0 h 750"/>
                          <a:gd name="T26" fmla="*/ 0 w 112"/>
                          <a:gd name="T27" fmla="*/ 0 h 750"/>
                          <a:gd name="T28" fmla="*/ 0 w 112"/>
                          <a:gd name="T29" fmla="*/ 0 h 750"/>
                          <a:gd name="T30" fmla="*/ 0 w 112"/>
                          <a:gd name="T31" fmla="*/ 0 h 750"/>
                          <a:gd name="T32" fmla="*/ 0 w 112"/>
                          <a:gd name="T33" fmla="*/ 0 h 750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w 112"/>
                          <a:gd name="T52" fmla="*/ 0 h 750"/>
                          <a:gd name="T53" fmla="*/ 112 w 112"/>
                          <a:gd name="T54" fmla="*/ 750 h 750"/>
                        </a:gdLst>
                        <a:ahLst/>
                        <a:cxnLst>
                          <a:cxn ang="T34">
                            <a:pos x="T0" y="T1"/>
                          </a:cxn>
                          <a:cxn ang="T35">
                            <a:pos x="T2" y="T3"/>
                          </a:cxn>
                          <a:cxn ang="T36">
                            <a:pos x="T4" y="T5"/>
                          </a:cxn>
                          <a:cxn ang="T37">
                            <a:pos x="T6" y="T7"/>
                          </a:cxn>
                          <a:cxn ang="T38">
                            <a:pos x="T8" y="T9"/>
                          </a:cxn>
                          <a:cxn ang="T39">
                            <a:pos x="T10" y="T11"/>
                          </a:cxn>
                          <a:cxn ang="T40">
                            <a:pos x="T12" y="T13"/>
                          </a:cxn>
                          <a:cxn ang="T41">
                            <a:pos x="T14" y="T15"/>
                          </a:cxn>
                          <a:cxn ang="T42">
                            <a:pos x="T16" y="T17"/>
                          </a:cxn>
                          <a:cxn ang="T43">
                            <a:pos x="T18" y="T19"/>
                          </a:cxn>
                          <a:cxn ang="T44">
                            <a:pos x="T20" y="T21"/>
                          </a:cxn>
                          <a:cxn ang="T45">
                            <a:pos x="T22" y="T23"/>
                          </a:cxn>
                          <a:cxn ang="T46">
                            <a:pos x="T24" y="T25"/>
                          </a:cxn>
                          <a:cxn ang="T47">
                            <a:pos x="T26" y="T27"/>
                          </a:cxn>
                          <a:cxn ang="T48">
                            <a:pos x="T28" y="T29"/>
                          </a:cxn>
                          <a:cxn ang="T49">
                            <a:pos x="T30" y="T31"/>
                          </a:cxn>
                          <a:cxn ang="T50">
                            <a:pos x="T32" y="T33"/>
                          </a:cxn>
                        </a:cxnLst>
                        <a:rect l="T51" t="T52" r="T53" b="T54"/>
                        <a:pathLst>
                          <a:path w="112" h="750">
                            <a:moveTo>
                              <a:pt x="32" y="742"/>
                            </a:moveTo>
                            <a:lnTo>
                              <a:pt x="8" y="619"/>
                            </a:lnTo>
                            <a:lnTo>
                              <a:pt x="0" y="485"/>
                            </a:lnTo>
                            <a:lnTo>
                              <a:pt x="0" y="357"/>
                            </a:lnTo>
                            <a:lnTo>
                              <a:pt x="8" y="246"/>
                            </a:lnTo>
                            <a:lnTo>
                              <a:pt x="18" y="131"/>
                            </a:lnTo>
                            <a:lnTo>
                              <a:pt x="52" y="41"/>
                            </a:lnTo>
                            <a:lnTo>
                              <a:pt x="72" y="0"/>
                            </a:lnTo>
                            <a:lnTo>
                              <a:pt x="112" y="0"/>
                            </a:lnTo>
                            <a:lnTo>
                              <a:pt x="82" y="123"/>
                            </a:lnTo>
                            <a:lnTo>
                              <a:pt x="72" y="226"/>
                            </a:lnTo>
                            <a:lnTo>
                              <a:pt x="68" y="355"/>
                            </a:lnTo>
                            <a:lnTo>
                              <a:pt x="68" y="485"/>
                            </a:lnTo>
                            <a:lnTo>
                              <a:pt x="72" y="635"/>
                            </a:lnTo>
                            <a:lnTo>
                              <a:pt x="82" y="719"/>
                            </a:lnTo>
                            <a:lnTo>
                              <a:pt x="92" y="750"/>
                            </a:lnTo>
                            <a:lnTo>
                              <a:pt x="32" y="742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43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81" y="1134"/>
                        <a:ext cx="19" cy="113"/>
                      </a:xfrm>
                      <a:custGeom>
                        <a:avLst/>
                        <a:gdLst>
                          <a:gd name="T0" fmla="*/ 0 w 112"/>
                          <a:gd name="T1" fmla="*/ 0 h 790"/>
                          <a:gd name="T2" fmla="*/ 0 w 112"/>
                          <a:gd name="T3" fmla="*/ 0 h 790"/>
                          <a:gd name="T4" fmla="*/ 0 w 112"/>
                          <a:gd name="T5" fmla="*/ 0 h 790"/>
                          <a:gd name="T6" fmla="*/ 0 w 112"/>
                          <a:gd name="T7" fmla="*/ 0 h 790"/>
                          <a:gd name="T8" fmla="*/ 0 w 112"/>
                          <a:gd name="T9" fmla="*/ 0 h 790"/>
                          <a:gd name="T10" fmla="*/ 0 w 112"/>
                          <a:gd name="T11" fmla="*/ 0 h 790"/>
                          <a:gd name="T12" fmla="*/ 0 w 112"/>
                          <a:gd name="T13" fmla="*/ 0 h 790"/>
                          <a:gd name="T14" fmla="*/ 0 w 112"/>
                          <a:gd name="T15" fmla="*/ 0 h 790"/>
                          <a:gd name="T16" fmla="*/ 0 w 112"/>
                          <a:gd name="T17" fmla="*/ 0 h 790"/>
                          <a:gd name="T18" fmla="*/ 0 w 112"/>
                          <a:gd name="T19" fmla="*/ 0 h 790"/>
                          <a:gd name="T20" fmla="*/ 0 w 112"/>
                          <a:gd name="T21" fmla="*/ 0 h 790"/>
                          <a:gd name="T22" fmla="*/ 0 w 112"/>
                          <a:gd name="T23" fmla="*/ 0 h 790"/>
                          <a:gd name="T24" fmla="*/ 0 w 112"/>
                          <a:gd name="T25" fmla="*/ 0 h 790"/>
                          <a:gd name="T26" fmla="*/ 0 w 112"/>
                          <a:gd name="T27" fmla="*/ 0 h 790"/>
                          <a:gd name="T28" fmla="*/ 0 w 112"/>
                          <a:gd name="T29" fmla="*/ 0 h 790"/>
                          <a:gd name="T30" fmla="*/ 0 w 112"/>
                          <a:gd name="T31" fmla="*/ 0 h 790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w 112"/>
                          <a:gd name="T49" fmla="*/ 0 h 790"/>
                          <a:gd name="T50" fmla="*/ 112 w 112"/>
                          <a:gd name="T51" fmla="*/ 790 h 790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T48" t="T49" r="T50" b="T51"/>
                        <a:pathLst>
                          <a:path w="112" h="790">
                            <a:moveTo>
                              <a:pt x="39" y="754"/>
                            </a:moveTo>
                            <a:lnTo>
                              <a:pt x="12" y="616"/>
                            </a:lnTo>
                            <a:lnTo>
                              <a:pt x="2" y="483"/>
                            </a:lnTo>
                            <a:lnTo>
                              <a:pt x="0" y="346"/>
                            </a:lnTo>
                            <a:lnTo>
                              <a:pt x="0" y="191"/>
                            </a:lnTo>
                            <a:lnTo>
                              <a:pt x="19" y="82"/>
                            </a:lnTo>
                            <a:lnTo>
                              <a:pt x="29" y="6"/>
                            </a:lnTo>
                            <a:lnTo>
                              <a:pt x="79" y="0"/>
                            </a:lnTo>
                            <a:lnTo>
                              <a:pt x="69" y="75"/>
                            </a:lnTo>
                            <a:lnTo>
                              <a:pt x="49" y="200"/>
                            </a:lnTo>
                            <a:lnTo>
                              <a:pt x="52" y="321"/>
                            </a:lnTo>
                            <a:lnTo>
                              <a:pt x="69" y="483"/>
                            </a:lnTo>
                            <a:lnTo>
                              <a:pt x="82" y="621"/>
                            </a:lnTo>
                            <a:lnTo>
                              <a:pt x="99" y="698"/>
                            </a:lnTo>
                            <a:lnTo>
                              <a:pt x="112" y="790"/>
                            </a:lnTo>
                            <a:lnTo>
                              <a:pt x="39" y="754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44" name="Freeform 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00" y="1137"/>
                        <a:ext cx="13" cy="36"/>
                      </a:xfrm>
                      <a:custGeom>
                        <a:avLst/>
                        <a:gdLst>
                          <a:gd name="T0" fmla="*/ 0 w 76"/>
                          <a:gd name="T1" fmla="*/ 0 h 252"/>
                          <a:gd name="T2" fmla="*/ 0 w 76"/>
                          <a:gd name="T3" fmla="*/ 0 h 252"/>
                          <a:gd name="T4" fmla="*/ 0 w 76"/>
                          <a:gd name="T5" fmla="*/ 0 h 252"/>
                          <a:gd name="T6" fmla="*/ 0 w 76"/>
                          <a:gd name="T7" fmla="*/ 0 h 252"/>
                          <a:gd name="T8" fmla="*/ 0 w 76"/>
                          <a:gd name="T9" fmla="*/ 0 h 252"/>
                          <a:gd name="T10" fmla="*/ 0 w 76"/>
                          <a:gd name="T11" fmla="*/ 0 h 252"/>
                          <a:gd name="T12" fmla="*/ 0 w 76"/>
                          <a:gd name="T13" fmla="*/ 0 h 252"/>
                          <a:gd name="T14" fmla="*/ 0 w 76"/>
                          <a:gd name="T15" fmla="*/ 0 h 252"/>
                          <a:gd name="T16" fmla="*/ 0 w 76"/>
                          <a:gd name="T17" fmla="*/ 0 h 252"/>
                          <a:gd name="T18" fmla="*/ 0 w 76"/>
                          <a:gd name="T19" fmla="*/ 0 h 252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w 76"/>
                          <a:gd name="T31" fmla="*/ 0 h 252"/>
                          <a:gd name="T32" fmla="*/ 76 w 76"/>
                          <a:gd name="T33" fmla="*/ 252 h 252"/>
                        </a:gdLst>
                        <a:ahLst/>
                        <a:cxnLst>
                          <a:cxn ang="T20">
                            <a:pos x="T0" y="T1"/>
                          </a:cxn>
                          <a:cxn ang="T21">
                            <a:pos x="T2" y="T3"/>
                          </a:cxn>
                          <a:cxn ang="T22">
                            <a:pos x="T4" y="T5"/>
                          </a:cxn>
                          <a:cxn ang="T23">
                            <a:pos x="T6" y="T7"/>
                          </a:cxn>
                          <a:cxn ang="T24">
                            <a:pos x="T8" y="T9"/>
                          </a:cxn>
                          <a:cxn ang="T25">
                            <a:pos x="T10" y="T11"/>
                          </a:cxn>
                          <a:cxn ang="T26">
                            <a:pos x="T12" y="T13"/>
                          </a:cxn>
                          <a:cxn ang="T27">
                            <a:pos x="T14" y="T15"/>
                          </a:cxn>
                          <a:cxn ang="T28">
                            <a:pos x="T16" y="T17"/>
                          </a:cxn>
                          <a:cxn ang="T29">
                            <a:pos x="T18" y="T19"/>
                          </a:cxn>
                        </a:cxnLst>
                        <a:rect l="T30" t="T31" r="T32" b="T33"/>
                        <a:pathLst>
                          <a:path w="76" h="252">
                            <a:moveTo>
                              <a:pt x="20" y="0"/>
                            </a:moveTo>
                            <a:lnTo>
                              <a:pt x="0" y="73"/>
                            </a:lnTo>
                            <a:lnTo>
                              <a:pt x="0" y="143"/>
                            </a:lnTo>
                            <a:lnTo>
                              <a:pt x="10" y="226"/>
                            </a:lnTo>
                            <a:lnTo>
                              <a:pt x="20" y="252"/>
                            </a:lnTo>
                            <a:lnTo>
                              <a:pt x="70" y="203"/>
                            </a:lnTo>
                            <a:lnTo>
                              <a:pt x="50" y="125"/>
                            </a:lnTo>
                            <a:lnTo>
                              <a:pt x="57" y="47"/>
                            </a:lnTo>
                            <a:lnTo>
                              <a:pt x="76" y="11"/>
                            </a:lnTo>
                            <a:lnTo>
                              <a:pt x="2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45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21" y="1143"/>
                        <a:ext cx="13" cy="27"/>
                      </a:xfrm>
                      <a:custGeom>
                        <a:avLst/>
                        <a:gdLst>
                          <a:gd name="T0" fmla="*/ 0 w 78"/>
                          <a:gd name="T1" fmla="*/ 0 h 194"/>
                          <a:gd name="T2" fmla="*/ 0 w 78"/>
                          <a:gd name="T3" fmla="*/ 0 h 194"/>
                          <a:gd name="T4" fmla="*/ 0 w 78"/>
                          <a:gd name="T5" fmla="*/ 0 h 194"/>
                          <a:gd name="T6" fmla="*/ 0 w 78"/>
                          <a:gd name="T7" fmla="*/ 0 h 194"/>
                          <a:gd name="T8" fmla="*/ 0 w 78"/>
                          <a:gd name="T9" fmla="*/ 0 h 194"/>
                          <a:gd name="T10" fmla="*/ 0 w 78"/>
                          <a:gd name="T11" fmla="*/ 0 h 194"/>
                          <a:gd name="T12" fmla="*/ 0 w 78"/>
                          <a:gd name="T13" fmla="*/ 0 h 194"/>
                          <a:gd name="T14" fmla="*/ 0 w 78"/>
                          <a:gd name="T15" fmla="*/ 0 h 194"/>
                          <a:gd name="T16" fmla="*/ 0 w 78"/>
                          <a:gd name="T17" fmla="*/ 0 h 194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78"/>
                          <a:gd name="T28" fmla="*/ 0 h 194"/>
                          <a:gd name="T29" fmla="*/ 78 w 78"/>
                          <a:gd name="T30" fmla="*/ 194 h 194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78" h="194">
                            <a:moveTo>
                              <a:pt x="20" y="0"/>
                            </a:moveTo>
                            <a:lnTo>
                              <a:pt x="0" y="65"/>
                            </a:lnTo>
                            <a:lnTo>
                              <a:pt x="0" y="132"/>
                            </a:lnTo>
                            <a:lnTo>
                              <a:pt x="20" y="181"/>
                            </a:lnTo>
                            <a:lnTo>
                              <a:pt x="78" y="194"/>
                            </a:lnTo>
                            <a:lnTo>
                              <a:pt x="56" y="148"/>
                            </a:lnTo>
                            <a:lnTo>
                              <a:pt x="59" y="78"/>
                            </a:lnTo>
                            <a:lnTo>
                              <a:pt x="78" y="25"/>
                            </a:lnTo>
                            <a:lnTo>
                              <a:pt x="2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46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42" y="1152"/>
                        <a:ext cx="10" cy="24"/>
                      </a:xfrm>
                      <a:custGeom>
                        <a:avLst/>
                        <a:gdLst>
                          <a:gd name="T0" fmla="*/ 0 w 60"/>
                          <a:gd name="T1" fmla="*/ 0 h 169"/>
                          <a:gd name="T2" fmla="*/ 0 w 60"/>
                          <a:gd name="T3" fmla="*/ 0 h 169"/>
                          <a:gd name="T4" fmla="*/ 0 w 60"/>
                          <a:gd name="T5" fmla="*/ 0 h 169"/>
                          <a:gd name="T6" fmla="*/ 0 w 60"/>
                          <a:gd name="T7" fmla="*/ 0 h 169"/>
                          <a:gd name="T8" fmla="*/ 0 w 60"/>
                          <a:gd name="T9" fmla="*/ 0 h 169"/>
                          <a:gd name="T10" fmla="*/ 0 w 60"/>
                          <a:gd name="T11" fmla="*/ 0 h 169"/>
                          <a:gd name="T12" fmla="*/ 0 w 60"/>
                          <a:gd name="T13" fmla="*/ 0 h 169"/>
                          <a:gd name="T14" fmla="*/ 0 w 60"/>
                          <a:gd name="T15" fmla="*/ 0 h 169"/>
                          <a:gd name="T16" fmla="*/ 0 w 60"/>
                          <a:gd name="T17" fmla="*/ 0 h 169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60"/>
                          <a:gd name="T28" fmla="*/ 0 h 169"/>
                          <a:gd name="T29" fmla="*/ 60 w 60"/>
                          <a:gd name="T30" fmla="*/ 169 h 169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60" h="169">
                            <a:moveTo>
                              <a:pt x="13" y="0"/>
                            </a:moveTo>
                            <a:lnTo>
                              <a:pt x="0" y="36"/>
                            </a:lnTo>
                            <a:lnTo>
                              <a:pt x="0" y="101"/>
                            </a:lnTo>
                            <a:lnTo>
                              <a:pt x="9" y="153"/>
                            </a:lnTo>
                            <a:lnTo>
                              <a:pt x="60" y="169"/>
                            </a:lnTo>
                            <a:lnTo>
                              <a:pt x="39" y="117"/>
                            </a:lnTo>
                            <a:lnTo>
                              <a:pt x="39" y="62"/>
                            </a:lnTo>
                            <a:lnTo>
                              <a:pt x="51" y="13"/>
                            </a:lnTo>
                            <a:lnTo>
                              <a:pt x="13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</p:grpSp>
              <p:sp>
                <p:nvSpPr>
                  <p:cNvPr id="135" name="AutoShape 49"/>
                  <p:cNvSpPr>
                    <a:spLocks noChangeArrowheads="1"/>
                  </p:cNvSpPr>
                  <p:nvPr/>
                </p:nvSpPr>
                <p:spPr bwMode="auto">
                  <a:xfrm rot="-550120">
                    <a:off x="3742" y="2069"/>
                    <a:ext cx="233" cy="22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sp>
                <p:nvSpPr>
                  <p:cNvPr id="136" name="Freeform 32"/>
                  <p:cNvSpPr>
                    <a:spLocks/>
                  </p:cNvSpPr>
                  <p:nvPr/>
                </p:nvSpPr>
                <p:spPr bwMode="auto">
                  <a:xfrm rot="-1485850">
                    <a:off x="3833" y="1979"/>
                    <a:ext cx="403" cy="289"/>
                  </a:xfrm>
                  <a:custGeom>
                    <a:avLst/>
                    <a:gdLst>
                      <a:gd name="T0" fmla="*/ 43 w 491"/>
                      <a:gd name="T1" fmla="*/ 8 h 412"/>
                      <a:gd name="T2" fmla="*/ 49 w 491"/>
                      <a:gd name="T3" fmla="*/ 4 h 412"/>
                      <a:gd name="T4" fmla="*/ 66 w 491"/>
                      <a:gd name="T5" fmla="*/ 1 h 412"/>
                      <a:gd name="T6" fmla="*/ 78 w 491"/>
                      <a:gd name="T7" fmla="*/ 0 h 412"/>
                      <a:gd name="T8" fmla="*/ 91 w 491"/>
                      <a:gd name="T9" fmla="*/ 0 h 412"/>
                      <a:gd name="T10" fmla="*/ 113 w 491"/>
                      <a:gd name="T11" fmla="*/ 3 h 412"/>
                      <a:gd name="T12" fmla="*/ 123 w 491"/>
                      <a:gd name="T13" fmla="*/ 9 h 412"/>
                      <a:gd name="T14" fmla="*/ 118 w 491"/>
                      <a:gd name="T15" fmla="*/ 18 h 412"/>
                      <a:gd name="T16" fmla="*/ 103 w 491"/>
                      <a:gd name="T17" fmla="*/ 26 h 412"/>
                      <a:gd name="T18" fmla="*/ 86 w 491"/>
                      <a:gd name="T19" fmla="*/ 32 h 412"/>
                      <a:gd name="T20" fmla="*/ 70 w 491"/>
                      <a:gd name="T21" fmla="*/ 34 h 412"/>
                      <a:gd name="T22" fmla="*/ 57 w 491"/>
                      <a:gd name="T23" fmla="*/ 34 h 412"/>
                      <a:gd name="T24" fmla="*/ 43 w 491"/>
                      <a:gd name="T25" fmla="*/ 33 h 412"/>
                      <a:gd name="T26" fmla="*/ 32 w 491"/>
                      <a:gd name="T27" fmla="*/ 29 h 412"/>
                      <a:gd name="T28" fmla="*/ 27 w 491"/>
                      <a:gd name="T29" fmla="*/ 25 h 412"/>
                      <a:gd name="T30" fmla="*/ 28 w 491"/>
                      <a:gd name="T31" fmla="*/ 20 h 412"/>
                      <a:gd name="T32" fmla="*/ 33 w 491"/>
                      <a:gd name="T33" fmla="*/ 14 h 412"/>
                      <a:gd name="T34" fmla="*/ 35 w 491"/>
                      <a:gd name="T35" fmla="*/ 13 h 412"/>
                      <a:gd name="T36" fmla="*/ 3 w 491"/>
                      <a:gd name="T37" fmla="*/ 6 h 412"/>
                      <a:gd name="T38" fmla="*/ 0 w 491"/>
                      <a:gd name="T39" fmla="*/ 5 h 412"/>
                      <a:gd name="T40" fmla="*/ 0 w 491"/>
                      <a:gd name="T41" fmla="*/ 3 h 412"/>
                      <a:gd name="T42" fmla="*/ 7 w 491"/>
                      <a:gd name="T43" fmla="*/ 2 h 412"/>
                      <a:gd name="T44" fmla="*/ 43 w 491"/>
                      <a:gd name="T45" fmla="*/ 8 h 412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491"/>
                      <a:gd name="T70" fmla="*/ 0 h 412"/>
                      <a:gd name="T71" fmla="*/ 491 w 491"/>
                      <a:gd name="T72" fmla="*/ 412 h 412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491" h="412">
                        <a:moveTo>
                          <a:pt x="170" y="99"/>
                        </a:moveTo>
                        <a:lnTo>
                          <a:pt x="195" y="43"/>
                        </a:lnTo>
                        <a:lnTo>
                          <a:pt x="264" y="7"/>
                        </a:lnTo>
                        <a:lnTo>
                          <a:pt x="312" y="0"/>
                        </a:lnTo>
                        <a:lnTo>
                          <a:pt x="364" y="0"/>
                        </a:lnTo>
                        <a:lnTo>
                          <a:pt x="452" y="31"/>
                        </a:lnTo>
                        <a:lnTo>
                          <a:pt x="491" y="112"/>
                        </a:lnTo>
                        <a:lnTo>
                          <a:pt x="472" y="219"/>
                        </a:lnTo>
                        <a:lnTo>
                          <a:pt x="410" y="312"/>
                        </a:lnTo>
                        <a:lnTo>
                          <a:pt x="345" y="376"/>
                        </a:lnTo>
                        <a:lnTo>
                          <a:pt x="276" y="403"/>
                        </a:lnTo>
                        <a:lnTo>
                          <a:pt x="224" y="412"/>
                        </a:lnTo>
                        <a:lnTo>
                          <a:pt x="170" y="396"/>
                        </a:lnTo>
                        <a:lnTo>
                          <a:pt x="128" y="352"/>
                        </a:lnTo>
                        <a:lnTo>
                          <a:pt x="108" y="297"/>
                        </a:lnTo>
                        <a:lnTo>
                          <a:pt x="111" y="237"/>
                        </a:lnTo>
                        <a:lnTo>
                          <a:pt x="131" y="166"/>
                        </a:lnTo>
                        <a:lnTo>
                          <a:pt x="140" y="153"/>
                        </a:lnTo>
                        <a:lnTo>
                          <a:pt x="13" y="76"/>
                        </a:lnTo>
                        <a:lnTo>
                          <a:pt x="0" y="58"/>
                        </a:lnTo>
                        <a:lnTo>
                          <a:pt x="0" y="35"/>
                        </a:lnTo>
                        <a:lnTo>
                          <a:pt x="30" y="22"/>
                        </a:lnTo>
                        <a:lnTo>
                          <a:pt x="170" y="9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15" name="Group 55"/>
                <p:cNvGrpSpPr>
                  <a:grpSpLocks/>
                </p:cNvGrpSpPr>
                <p:nvPr/>
              </p:nvGrpSpPr>
              <p:grpSpPr bwMode="auto">
                <a:xfrm flipH="1">
                  <a:off x="5727409" y="4670326"/>
                  <a:ext cx="218644" cy="435384"/>
                  <a:chOff x="4155" y="1217"/>
                  <a:chExt cx="453" cy="715"/>
                </a:xfrm>
              </p:grpSpPr>
              <p:sp>
                <p:nvSpPr>
                  <p:cNvPr id="123" name="Freeform 56"/>
                  <p:cNvSpPr>
                    <a:spLocks/>
                  </p:cNvSpPr>
                  <p:nvPr/>
                </p:nvSpPr>
                <p:spPr bwMode="auto">
                  <a:xfrm>
                    <a:off x="4353" y="1455"/>
                    <a:ext cx="106" cy="253"/>
                  </a:xfrm>
                  <a:custGeom>
                    <a:avLst/>
                    <a:gdLst>
                      <a:gd name="T0" fmla="*/ 0 w 317"/>
                      <a:gd name="T1" fmla="*/ 0 h 758"/>
                      <a:gd name="T2" fmla="*/ 0 w 317"/>
                      <a:gd name="T3" fmla="*/ 0 h 758"/>
                      <a:gd name="T4" fmla="*/ 0 w 317"/>
                      <a:gd name="T5" fmla="*/ 0 h 758"/>
                      <a:gd name="T6" fmla="*/ 0 w 317"/>
                      <a:gd name="T7" fmla="*/ 0 h 758"/>
                      <a:gd name="T8" fmla="*/ 0 w 317"/>
                      <a:gd name="T9" fmla="*/ 0 h 758"/>
                      <a:gd name="T10" fmla="*/ 0 w 317"/>
                      <a:gd name="T11" fmla="*/ 0 h 758"/>
                      <a:gd name="T12" fmla="*/ 0 w 317"/>
                      <a:gd name="T13" fmla="*/ 0 h 758"/>
                      <a:gd name="T14" fmla="*/ 0 w 317"/>
                      <a:gd name="T15" fmla="*/ 0 h 758"/>
                      <a:gd name="T16" fmla="*/ 0 w 317"/>
                      <a:gd name="T17" fmla="*/ 0 h 758"/>
                      <a:gd name="T18" fmla="*/ 0 w 317"/>
                      <a:gd name="T19" fmla="*/ 0 h 758"/>
                      <a:gd name="T20" fmla="*/ 0 w 317"/>
                      <a:gd name="T21" fmla="*/ 0 h 758"/>
                      <a:gd name="T22" fmla="*/ 0 w 317"/>
                      <a:gd name="T23" fmla="*/ 0 h 758"/>
                      <a:gd name="T24" fmla="*/ 0 w 317"/>
                      <a:gd name="T25" fmla="*/ 0 h 758"/>
                      <a:gd name="T26" fmla="*/ 0 w 317"/>
                      <a:gd name="T27" fmla="*/ 0 h 758"/>
                      <a:gd name="T28" fmla="*/ 0 w 317"/>
                      <a:gd name="T29" fmla="*/ 0 h 758"/>
                      <a:gd name="T30" fmla="*/ 0 w 317"/>
                      <a:gd name="T31" fmla="*/ 0 h 758"/>
                      <a:gd name="T32" fmla="*/ 0 w 317"/>
                      <a:gd name="T33" fmla="*/ 0 h 758"/>
                      <a:gd name="T34" fmla="*/ 0 w 317"/>
                      <a:gd name="T35" fmla="*/ 0 h 758"/>
                      <a:gd name="T36" fmla="*/ 0 w 317"/>
                      <a:gd name="T37" fmla="*/ 0 h 758"/>
                      <a:gd name="T38" fmla="*/ 0 w 317"/>
                      <a:gd name="T39" fmla="*/ 0 h 758"/>
                      <a:gd name="T40" fmla="*/ 0 w 317"/>
                      <a:gd name="T41" fmla="*/ 0 h 758"/>
                      <a:gd name="T42" fmla="*/ 0 w 317"/>
                      <a:gd name="T43" fmla="*/ 0 h 758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317"/>
                      <a:gd name="T67" fmla="*/ 0 h 758"/>
                      <a:gd name="T68" fmla="*/ 317 w 317"/>
                      <a:gd name="T69" fmla="*/ 758 h 758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317" h="758">
                        <a:moveTo>
                          <a:pt x="75" y="61"/>
                        </a:moveTo>
                        <a:lnTo>
                          <a:pt x="109" y="16"/>
                        </a:lnTo>
                        <a:lnTo>
                          <a:pt x="174" y="0"/>
                        </a:lnTo>
                        <a:lnTo>
                          <a:pt x="229" y="16"/>
                        </a:lnTo>
                        <a:lnTo>
                          <a:pt x="260" y="41"/>
                        </a:lnTo>
                        <a:lnTo>
                          <a:pt x="285" y="90"/>
                        </a:lnTo>
                        <a:lnTo>
                          <a:pt x="307" y="178"/>
                        </a:lnTo>
                        <a:lnTo>
                          <a:pt x="317" y="273"/>
                        </a:lnTo>
                        <a:lnTo>
                          <a:pt x="317" y="444"/>
                        </a:lnTo>
                        <a:lnTo>
                          <a:pt x="285" y="592"/>
                        </a:lnTo>
                        <a:lnTo>
                          <a:pt x="239" y="676"/>
                        </a:lnTo>
                        <a:lnTo>
                          <a:pt x="192" y="724"/>
                        </a:lnTo>
                        <a:lnTo>
                          <a:pt x="140" y="758"/>
                        </a:lnTo>
                        <a:lnTo>
                          <a:pt x="66" y="754"/>
                        </a:lnTo>
                        <a:lnTo>
                          <a:pt x="7" y="703"/>
                        </a:lnTo>
                        <a:lnTo>
                          <a:pt x="0" y="643"/>
                        </a:lnTo>
                        <a:lnTo>
                          <a:pt x="29" y="552"/>
                        </a:lnTo>
                        <a:lnTo>
                          <a:pt x="54" y="451"/>
                        </a:lnTo>
                        <a:lnTo>
                          <a:pt x="63" y="320"/>
                        </a:lnTo>
                        <a:lnTo>
                          <a:pt x="48" y="209"/>
                        </a:lnTo>
                        <a:lnTo>
                          <a:pt x="48" y="127"/>
                        </a:lnTo>
                        <a:lnTo>
                          <a:pt x="75" y="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24" name="Freeform 57"/>
                  <p:cNvSpPr>
                    <a:spLocks/>
                  </p:cNvSpPr>
                  <p:nvPr/>
                </p:nvSpPr>
                <p:spPr bwMode="auto">
                  <a:xfrm>
                    <a:off x="4394" y="1680"/>
                    <a:ext cx="121" cy="248"/>
                  </a:xfrm>
                  <a:custGeom>
                    <a:avLst/>
                    <a:gdLst>
                      <a:gd name="T0" fmla="*/ 0 w 361"/>
                      <a:gd name="T1" fmla="*/ 0 h 746"/>
                      <a:gd name="T2" fmla="*/ 0 w 361"/>
                      <a:gd name="T3" fmla="*/ 0 h 746"/>
                      <a:gd name="T4" fmla="*/ 0 w 361"/>
                      <a:gd name="T5" fmla="*/ 0 h 746"/>
                      <a:gd name="T6" fmla="*/ 0 w 361"/>
                      <a:gd name="T7" fmla="*/ 0 h 746"/>
                      <a:gd name="T8" fmla="*/ 0 w 361"/>
                      <a:gd name="T9" fmla="*/ 0 h 746"/>
                      <a:gd name="T10" fmla="*/ 0 w 361"/>
                      <a:gd name="T11" fmla="*/ 0 h 746"/>
                      <a:gd name="T12" fmla="*/ 0 w 361"/>
                      <a:gd name="T13" fmla="*/ 0 h 746"/>
                      <a:gd name="T14" fmla="*/ 0 w 361"/>
                      <a:gd name="T15" fmla="*/ 0 h 746"/>
                      <a:gd name="T16" fmla="*/ 0 w 361"/>
                      <a:gd name="T17" fmla="*/ 0 h 746"/>
                      <a:gd name="T18" fmla="*/ 0 w 361"/>
                      <a:gd name="T19" fmla="*/ 0 h 746"/>
                      <a:gd name="T20" fmla="*/ 0 w 361"/>
                      <a:gd name="T21" fmla="*/ 0 h 746"/>
                      <a:gd name="T22" fmla="*/ 0 w 361"/>
                      <a:gd name="T23" fmla="*/ 0 h 746"/>
                      <a:gd name="T24" fmla="*/ 0 w 361"/>
                      <a:gd name="T25" fmla="*/ 0 h 746"/>
                      <a:gd name="T26" fmla="*/ 0 w 361"/>
                      <a:gd name="T27" fmla="*/ 0 h 746"/>
                      <a:gd name="T28" fmla="*/ 0 w 361"/>
                      <a:gd name="T29" fmla="*/ 0 h 746"/>
                      <a:gd name="T30" fmla="*/ 0 w 361"/>
                      <a:gd name="T31" fmla="*/ 0 h 746"/>
                      <a:gd name="T32" fmla="*/ 0 w 361"/>
                      <a:gd name="T33" fmla="*/ 0 h 746"/>
                      <a:gd name="T34" fmla="*/ 0 w 361"/>
                      <a:gd name="T35" fmla="*/ 0 h 746"/>
                      <a:gd name="T36" fmla="*/ 0 w 361"/>
                      <a:gd name="T37" fmla="*/ 0 h 746"/>
                      <a:gd name="T38" fmla="*/ 0 w 361"/>
                      <a:gd name="T39" fmla="*/ 0 h 746"/>
                      <a:gd name="T40" fmla="*/ 0 w 361"/>
                      <a:gd name="T41" fmla="*/ 0 h 746"/>
                      <a:gd name="T42" fmla="*/ 0 w 361"/>
                      <a:gd name="T43" fmla="*/ 0 h 746"/>
                      <a:gd name="T44" fmla="*/ 0 w 361"/>
                      <a:gd name="T45" fmla="*/ 0 h 746"/>
                      <a:gd name="T46" fmla="*/ 0 w 361"/>
                      <a:gd name="T47" fmla="*/ 0 h 746"/>
                      <a:gd name="T48" fmla="*/ 0 w 361"/>
                      <a:gd name="T49" fmla="*/ 0 h 746"/>
                      <a:gd name="T50" fmla="*/ 0 w 361"/>
                      <a:gd name="T51" fmla="*/ 0 h 746"/>
                      <a:gd name="T52" fmla="*/ 0 w 361"/>
                      <a:gd name="T53" fmla="*/ 0 h 746"/>
                      <a:gd name="T54" fmla="*/ 0 w 361"/>
                      <a:gd name="T55" fmla="*/ 0 h 746"/>
                      <a:gd name="T56" fmla="*/ 0 w 361"/>
                      <a:gd name="T57" fmla="*/ 0 h 746"/>
                      <a:gd name="T58" fmla="*/ 0 w 361"/>
                      <a:gd name="T59" fmla="*/ 0 h 746"/>
                      <a:gd name="T60" fmla="*/ 0 w 361"/>
                      <a:gd name="T61" fmla="*/ 0 h 74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w 361"/>
                      <a:gd name="T94" fmla="*/ 0 h 746"/>
                      <a:gd name="T95" fmla="*/ 361 w 361"/>
                      <a:gd name="T96" fmla="*/ 746 h 746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T93" t="T94" r="T95" b="T96"/>
                    <a:pathLst>
                      <a:path w="361" h="746">
                        <a:moveTo>
                          <a:pt x="120" y="30"/>
                        </a:moveTo>
                        <a:lnTo>
                          <a:pt x="77" y="0"/>
                        </a:lnTo>
                        <a:lnTo>
                          <a:pt x="21" y="0"/>
                        </a:lnTo>
                        <a:lnTo>
                          <a:pt x="0" y="40"/>
                        </a:lnTo>
                        <a:lnTo>
                          <a:pt x="9" y="101"/>
                        </a:lnTo>
                        <a:lnTo>
                          <a:pt x="58" y="160"/>
                        </a:lnTo>
                        <a:lnTo>
                          <a:pt x="160" y="215"/>
                        </a:lnTo>
                        <a:lnTo>
                          <a:pt x="277" y="331"/>
                        </a:lnTo>
                        <a:lnTo>
                          <a:pt x="296" y="381"/>
                        </a:lnTo>
                        <a:lnTo>
                          <a:pt x="286" y="405"/>
                        </a:lnTo>
                        <a:lnTo>
                          <a:pt x="197" y="481"/>
                        </a:lnTo>
                        <a:lnTo>
                          <a:pt x="92" y="573"/>
                        </a:lnTo>
                        <a:lnTo>
                          <a:pt x="67" y="612"/>
                        </a:lnTo>
                        <a:lnTo>
                          <a:pt x="67" y="653"/>
                        </a:lnTo>
                        <a:lnTo>
                          <a:pt x="148" y="696"/>
                        </a:lnTo>
                        <a:lnTo>
                          <a:pt x="271" y="746"/>
                        </a:lnTo>
                        <a:lnTo>
                          <a:pt x="314" y="746"/>
                        </a:lnTo>
                        <a:lnTo>
                          <a:pt x="361" y="713"/>
                        </a:lnTo>
                        <a:lnTo>
                          <a:pt x="361" y="687"/>
                        </a:lnTo>
                        <a:lnTo>
                          <a:pt x="326" y="673"/>
                        </a:lnTo>
                        <a:lnTo>
                          <a:pt x="169" y="653"/>
                        </a:lnTo>
                        <a:lnTo>
                          <a:pt x="111" y="636"/>
                        </a:lnTo>
                        <a:lnTo>
                          <a:pt x="104" y="606"/>
                        </a:lnTo>
                        <a:lnTo>
                          <a:pt x="206" y="522"/>
                        </a:lnTo>
                        <a:lnTo>
                          <a:pt x="317" y="442"/>
                        </a:lnTo>
                        <a:lnTo>
                          <a:pt x="342" y="412"/>
                        </a:lnTo>
                        <a:lnTo>
                          <a:pt x="351" y="371"/>
                        </a:lnTo>
                        <a:lnTo>
                          <a:pt x="342" y="315"/>
                        </a:lnTo>
                        <a:lnTo>
                          <a:pt x="308" y="271"/>
                        </a:lnTo>
                        <a:lnTo>
                          <a:pt x="197" y="124"/>
                        </a:lnTo>
                        <a:lnTo>
                          <a:pt x="120" y="3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25" name="Freeform 58"/>
                  <p:cNvSpPr>
                    <a:spLocks/>
                  </p:cNvSpPr>
                  <p:nvPr/>
                </p:nvSpPr>
                <p:spPr bwMode="auto">
                  <a:xfrm>
                    <a:off x="4236" y="1667"/>
                    <a:ext cx="150" cy="265"/>
                  </a:xfrm>
                  <a:custGeom>
                    <a:avLst/>
                    <a:gdLst>
                      <a:gd name="T0" fmla="*/ 0 w 450"/>
                      <a:gd name="T1" fmla="*/ 0 h 794"/>
                      <a:gd name="T2" fmla="*/ 0 w 450"/>
                      <a:gd name="T3" fmla="*/ 0 h 794"/>
                      <a:gd name="T4" fmla="*/ 0 w 450"/>
                      <a:gd name="T5" fmla="*/ 0 h 794"/>
                      <a:gd name="T6" fmla="*/ 0 w 450"/>
                      <a:gd name="T7" fmla="*/ 0 h 794"/>
                      <a:gd name="T8" fmla="*/ 0 w 450"/>
                      <a:gd name="T9" fmla="*/ 0 h 794"/>
                      <a:gd name="T10" fmla="*/ 0 w 450"/>
                      <a:gd name="T11" fmla="*/ 0 h 794"/>
                      <a:gd name="T12" fmla="*/ 0 w 450"/>
                      <a:gd name="T13" fmla="*/ 0 h 794"/>
                      <a:gd name="T14" fmla="*/ 0 w 450"/>
                      <a:gd name="T15" fmla="*/ 0 h 794"/>
                      <a:gd name="T16" fmla="*/ 0 w 450"/>
                      <a:gd name="T17" fmla="*/ 0 h 794"/>
                      <a:gd name="T18" fmla="*/ 0 w 450"/>
                      <a:gd name="T19" fmla="*/ 0 h 794"/>
                      <a:gd name="T20" fmla="*/ 0 w 450"/>
                      <a:gd name="T21" fmla="*/ 0 h 794"/>
                      <a:gd name="T22" fmla="*/ 0 w 450"/>
                      <a:gd name="T23" fmla="*/ 0 h 794"/>
                      <a:gd name="T24" fmla="*/ 0 w 450"/>
                      <a:gd name="T25" fmla="*/ 0 h 794"/>
                      <a:gd name="T26" fmla="*/ 0 w 450"/>
                      <a:gd name="T27" fmla="*/ 0 h 794"/>
                      <a:gd name="T28" fmla="*/ 0 w 450"/>
                      <a:gd name="T29" fmla="*/ 0 h 794"/>
                      <a:gd name="T30" fmla="*/ 0 w 450"/>
                      <a:gd name="T31" fmla="*/ 0 h 794"/>
                      <a:gd name="T32" fmla="*/ 0 w 450"/>
                      <a:gd name="T33" fmla="*/ 0 h 794"/>
                      <a:gd name="T34" fmla="*/ 0 w 450"/>
                      <a:gd name="T35" fmla="*/ 0 h 794"/>
                      <a:gd name="T36" fmla="*/ 0 w 450"/>
                      <a:gd name="T37" fmla="*/ 0 h 794"/>
                      <a:gd name="T38" fmla="*/ 0 w 450"/>
                      <a:gd name="T39" fmla="*/ 0 h 794"/>
                      <a:gd name="T40" fmla="*/ 0 w 450"/>
                      <a:gd name="T41" fmla="*/ 0 h 794"/>
                      <a:gd name="T42" fmla="*/ 0 w 450"/>
                      <a:gd name="T43" fmla="*/ 0 h 794"/>
                      <a:gd name="T44" fmla="*/ 0 w 450"/>
                      <a:gd name="T45" fmla="*/ 0 h 794"/>
                      <a:gd name="T46" fmla="*/ 0 w 450"/>
                      <a:gd name="T47" fmla="*/ 0 h 794"/>
                      <a:gd name="T48" fmla="*/ 0 w 450"/>
                      <a:gd name="T49" fmla="*/ 0 h 794"/>
                      <a:gd name="T50" fmla="*/ 0 w 450"/>
                      <a:gd name="T51" fmla="*/ 0 h 794"/>
                      <a:gd name="T52" fmla="*/ 0 w 450"/>
                      <a:gd name="T53" fmla="*/ 0 h 794"/>
                      <a:gd name="T54" fmla="*/ 0 w 450"/>
                      <a:gd name="T55" fmla="*/ 0 h 794"/>
                      <a:gd name="T56" fmla="*/ 0 w 450"/>
                      <a:gd name="T57" fmla="*/ 0 h 794"/>
                      <a:gd name="T58" fmla="*/ 0 w 450"/>
                      <a:gd name="T59" fmla="*/ 0 h 794"/>
                      <a:gd name="T60" fmla="*/ 0 w 450"/>
                      <a:gd name="T61" fmla="*/ 0 h 794"/>
                      <a:gd name="T62" fmla="*/ 0 w 450"/>
                      <a:gd name="T63" fmla="*/ 0 h 794"/>
                      <a:gd name="T64" fmla="*/ 0 w 450"/>
                      <a:gd name="T65" fmla="*/ 0 h 794"/>
                      <a:gd name="T66" fmla="*/ 0 w 450"/>
                      <a:gd name="T67" fmla="*/ 0 h 794"/>
                      <a:gd name="T68" fmla="*/ 0 w 450"/>
                      <a:gd name="T69" fmla="*/ 0 h 794"/>
                      <a:gd name="T70" fmla="*/ 0 w 450"/>
                      <a:gd name="T71" fmla="*/ 0 h 794"/>
                      <a:gd name="T72" fmla="*/ 0 w 450"/>
                      <a:gd name="T73" fmla="*/ 0 h 794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450"/>
                      <a:gd name="T112" fmla="*/ 0 h 794"/>
                      <a:gd name="T113" fmla="*/ 450 w 450"/>
                      <a:gd name="T114" fmla="*/ 794 h 794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450" h="794">
                        <a:moveTo>
                          <a:pt x="244" y="107"/>
                        </a:moveTo>
                        <a:lnTo>
                          <a:pt x="316" y="39"/>
                        </a:lnTo>
                        <a:lnTo>
                          <a:pt x="384" y="0"/>
                        </a:lnTo>
                        <a:lnTo>
                          <a:pt x="427" y="6"/>
                        </a:lnTo>
                        <a:lnTo>
                          <a:pt x="450" y="39"/>
                        </a:lnTo>
                        <a:lnTo>
                          <a:pt x="450" y="76"/>
                        </a:lnTo>
                        <a:lnTo>
                          <a:pt x="436" y="117"/>
                        </a:lnTo>
                        <a:lnTo>
                          <a:pt x="390" y="140"/>
                        </a:lnTo>
                        <a:lnTo>
                          <a:pt x="297" y="197"/>
                        </a:lnTo>
                        <a:lnTo>
                          <a:pt x="241" y="268"/>
                        </a:lnTo>
                        <a:lnTo>
                          <a:pt x="204" y="352"/>
                        </a:lnTo>
                        <a:lnTo>
                          <a:pt x="195" y="401"/>
                        </a:lnTo>
                        <a:lnTo>
                          <a:pt x="244" y="462"/>
                        </a:lnTo>
                        <a:lnTo>
                          <a:pt x="297" y="549"/>
                        </a:lnTo>
                        <a:lnTo>
                          <a:pt x="335" y="630"/>
                        </a:lnTo>
                        <a:lnTo>
                          <a:pt x="344" y="680"/>
                        </a:lnTo>
                        <a:lnTo>
                          <a:pt x="344" y="710"/>
                        </a:lnTo>
                        <a:lnTo>
                          <a:pt x="319" y="730"/>
                        </a:lnTo>
                        <a:lnTo>
                          <a:pt x="241" y="733"/>
                        </a:lnTo>
                        <a:lnTo>
                          <a:pt x="123" y="763"/>
                        </a:lnTo>
                        <a:lnTo>
                          <a:pt x="101" y="790"/>
                        </a:lnTo>
                        <a:lnTo>
                          <a:pt x="83" y="794"/>
                        </a:lnTo>
                        <a:lnTo>
                          <a:pt x="0" y="763"/>
                        </a:lnTo>
                        <a:lnTo>
                          <a:pt x="0" y="733"/>
                        </a:lnTo>
                        <a:lnTo>
                          <a:pt x="37" y="710"/>
                        </a:lnTo>
                        <a:lnTo>
                          <a:pt x="186" y="680"/>
                        </a:lnTo>
                        <a:lnTo>
                          <a:pt x="263" y="690"/>
                        </a:lnTo>
                        <a:lnTo>
                          <a:pt x="301" y="690"/>
                        </a:lnTo>
                        <a:lnTo>
                          <a:pt x="310" y="673"/>
                        </a:lnTo>
                        <a:lnTo>
                          <a:pt x="278" y="599"/>
                        </a:lnTo>
                        <a:lnTo>
                          <a:pt x="213" y="502"/>
                        </a:lnTo>
                        <a:lnTo>
                          <a:pt x="167" y="432"/>
                        </a:lnTo>
                        <a:lnTo>
                          <a:pt x="149" y="391"/>
                        </a:lnTo>
                        <a:lnTo>
                          <a:pt x="149" y="331"/>
                        </a:lnTo>
                        <a:lnTo>
                          <a:pt x="180" y="231"/>
                        </a:lnTo>
                        <a:lnTo>
                          <a:pt x="207" y="168"/>
                        </a:lnTo>
                        <a:lnTo>
                          <a:pt x="244" y="10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26" name="Freeform 59"/>
                  <p:cNvSpPr>
                    <a:spLocks/>
                  </p:cNvSpPr>
                  <p:nvPr/>
                </p:nvSpPr>
                <p:spPr bwMode="auto">
                  <a:xfrm>
                    <a:off x="4155" y="1455"/>
                    <a:ext cx="203" cy="198"/>
                  </a:xfrm>
                  <a:custGeom>
                    <a:avLst/>
                    <a:gdLst>
                      <a:gd name="T0" fmla="*/ 0 w 609"/>
                      <a:gd name="T1" fmla="*/ 0 h 594"/>
                      <a:gd name="T2" fmla="*/ 0 w 609"/>
                      <a:gd name="T3" fmla="*/ 0 h 594"/>
                      <a:gd name="T4" fmla="*/ 0 w 609"/>
                      <a:gd name="T5" fmla="*/ 0 h 594"/>
                      <a:gd name="T6" fmla="*/ 0 w 609"/>
                      <a:gd name="T7" fmla="*/ 0 h 594"/>
                      <a:gd name="T8" fmla="*/ 0 w 609"/>
                      <a:gd name="T9" fmla="*/ 0 h 594"/>
                      <a:gd name="T10" fmla="*/ 0 w 609"/>
                      <a:gd name="T11" fmla="*/ 0 h 594"/>
                      <a:gd name="T12" fmla="*/ 0 w 609"/>
                      <a:gd name="T13" fmla="*/ 0 h 594"/>
                      <a:gd name="T14" fmla="*/ 0 w 609"/>
                      <a:gd name="T15" fmla="*/ 0 h 594"/>
                      <a:gd name="T16" fmla="*/ 0 w 609"/>
                      <a:gd name="T17" fmla="*/ 0 h 594"/>
                      <a:gd name="T18" fmla="*/ 0 w 609"/>
                      <a:gd name="T19" fmla="*/ 0 h 594"/>
                      <a:gd name="T20" fmla="*/ 0 w 609"/>
                      <a:gd name="T21" fmla="*/ 0 h 594"/>
                      <a:gd name="T22" fmla="*/ 0 w 609"/>
                      <a:gd name="T23" fmla="*/ 0 h 594"/>
                      <a:gd name="T24" fmla="*/ 0 w 609"/>
                      <a:gd name="T25" fmla="*/ 0 h 594"/>
                      <a:gd name="T26" fmla="*/ 0 w 609"/>
                      <a:gd name="T27" fmla="*/ 0 h 594"/>
                      <a:gd name="T28" fmla="*/ 0 w 609"/>
                      <a:gd name="T29" fmla="*/ 0 h 594"/>
                      <a:gd name="T30" fmla="*/ 0 w 609"/>
                      <a:gd name="T31" fmla="*/ 0 h 594"/>
                      <a:gd name="T32" fmla="*/ 0 w 609"/>
                      <a:gd name="T33" fmla="*/ 0 h 594"/>
                      <a:gd name="T34" fmla="*/ 0 w 609"/>
                      <a:gd name="T35" fmla="*/ 0 h 594"/>
                      <a:gd name="T36" fmla="*/ 0 w 609"/>
                      <a:gd name="T37" fmla="*/ 0 h 594"/>
                      <a:gd name="T38" fmla="*/ 0 w 609"/>
                      <a:gd name="T39" fmla="*/ 0 h 594"/>
                      <a:gd name="T40" fmla="*/ 0 w 609"/>
                      <a:gd name="T41" fmla="*/ 0 h 594"/>
                      <a:gd name="T42" fmla="*/ 0 w 609"/>
                      <a:gd name="T43" fmla="*/ 0 h 594"/>
                      <a:gd name="T44" fmla="*/ 0 w 609"/>
                      <a:gd name="T45" fmla="*/ 0 h 594"/>
                      <a:gd name="T46" fmla="*/ 0 w 609"/>
                      <a:gd name="T47" fmla="*/ 0 h 594"/>
                      <a:gd name="T48" fmla="*/ 0 w 609"/>
                      <a:gd name="T49" fmla="*/ 0 h 594"/>
                      <a:gd name="T50" fmla="*/ 0 w 609"/>
                      <a:gd name="T51" fmla="*/ 0 h 594"/>
                      <a:gd name="T52" fmla="*/ 0 w 609"/>
                      <a:gd name="T53" fmla="*/ 0 h 594"/>
                      <a:gd name="T54" fmla="*/ 0 w 609"/>
                      <a:gd name="T55" fmla="*/ 0 h 594"/>
                      <a:gd name="T56" fmla="*/ 0 w 609"/>
                      <a:gd name="T57" fmla="*/ 0 h 594"/>
                      <a:gd name="T58" fmla="*/ 0 w 609"/>
                      <a:gd name="T59" fmla="*/ 0 h 594"/>
                      <a:gd name="T60" fmla="*/ 0 w 609"/>
                      <a:gd name="T61" fmla="*/ 0 h 594"/>
                      <a:gd name="T62" fmla="*/ 0 w 609"/>
                      <a:gd name="T63" fmla="*/ 0 h 594"/>
                      <a:gd name="T64" fmla="*/ 0 w 609"/>
                      <a:gd name="T65" fmla="*/ 0 h 594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609"/>
                      <a:gd name="T100" fmla="*/ 0 h 594"/>
                      <a:gd name="T101" fmla="*/ 609 w 609"/>
                      <a:gd name="T102" fmla="*/ 594 h 594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609" h="594">
                        <a:moveTo>
                          <a:pt x="365" y="594"/>
                        </a:moveTo>
                        <a:lnTo>
                          <a:pt x="403" y="589"/>
                        </a:lnTo>
                        <a:lnTo>
                          <a:pt x="414" y="555"/>
                        </a:lnTo>
                        <a:lnTo>
                          <a:pt x="425" y="435"/>
                        </a:lnTo>
                        <a:lnTo>
                          <a:pt x="481" y="294"/>
                        </a:lnTo>
                        <a:lnTo>
                          <a:pt x="540" y="230"/>
                        </a:lnTo>
                        <a:lnTo>
                          <a:pt x="609" y="164"/>
                        </a:lnTo>
                        <a:lnTo>
                          <a:pt x="602" y="117"/>
                        </a:lnTo>
                        <a:lnTo>
                          <a:pt x="561" y="92"/>
                        </a:lnTo>
                        <a:lnTo>
                          <a:pt x="510" y="117"/>
                        </a:lnTo>
                        <a:lnTo>
                          <a:pt x="453" y="185"/>
                        </a:lnTo>
                        <a:lnTo>
                          <a:pt x="401" y="333"/>
                        </a:lnTo>
                        <a:lnTo>
                          <a:pt x="378" y="448"/>
                        </a:lnTo>
                        <a:lnTo>
                          <a:pt x="363" y="508"/>
                        </a:lnTo>
                        <a:lnTo>
                          <a:pt x="320" y="486"/>
                        </a:lnTo>
                        <a:lnTo>
                          <a:pt x="271" y="387"/>
                        </a:lnTo>
                        <a:lnTo>
                          <a:pt x="231" y="250"/>
                        </a:lnTo>
                        <a:lnTo>
                          <a:pt x="239" y="188"/>
                        </a:lnTo>
                        <a:lnTo>
                          <a:pt x="261" y="123"/>
                        </a:lnTo>
                        <a:lnTo>
                          <a:pt x="270" y="75"/>
                        </a:lnTo>
                        <a:lnTo>
                          <a:pt x="172" y="72"/>
                        </a:lnTo>
                        <a:lnTo>
                          <a:pt x="73" y="52"/>
                        </a:lnTo>
                        <a:lnTo>
                          <a:pt x="27" y="0"/>
                        </a:lnTo>
                        <a:lnTo>
                          <a:pt x="0" y="25"/>
                        </a:lnTo>
                        <a:lnTo>
                          <a:pt x="36" y="114"/>
                        </a:lnTo>
                        <a:lnTo>
                          <a:pt x="115" y="124"/>
                        </a:lnTo>
                        <a:lnTo>
                          <a:pt x="200" y="134"/>
                        </a:lnTo>
                        <a:lnTo>
                          <a:pt x="203" y="212"/>
                        </a:lnTo>
                        <a:lnTo>
                          <a:pt x="211" y="302"/>
                        </a:lnTo>
                        <a:lnTo>
                          <a:pt x="240" y="403"/>
                        </a:lnTo>
                        <a:lnTo>
                          <a:pt x="276" y="503"/>
                        </a:lnTo>
                        <a:lnTo>
                          <a:pt x="330" y="570"/>
                        </a:lnTo>
                        <a:lnTo>
                          <a:pt x="365" y="5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27" name="Freeform 60"/>
                  <p:cNvSpPr>
                    <a:spLocks/>
                  </p:cNvSpPr>
                  <p:nvPr/>
                </p:nvSpPr>
                <p:spPr bwMode="auto">
                  <a:xfrm>
                    <a:off x="4458" y="1217"/>
                    <a:ext cx="150" cy="268"/>
                  </a:xfrm>
                  <a:custGeom>
                    <a:avLst/>
                    <a:gdLst>
                      <a:gd name="T0" fmla="*/ 0 w 448"/>
                      <a:gd name="T1" fmla="*/ 0 h 802"/>
                      <a:gd name="T2" fmla="*/ 0 w 448"/>
                      <a:gd name="T3" fmla="*/ 0 h 802"/>
                      <a:gd name="T4" fmla="*/ 0 w 448"/>
                      <a:gd name="T5" fmla="*/ 0 h 802"/>
                      <a:gd name="T6" fmla="*/ 0 w 448"/>
                      <a:gd name="T7" fmla="*/ 0 h 802"/>
                      <a:gd name="T8" fmla="*/ 0 w 448"/>
                      <a:gd name="T9" fmla="*/ 0 h 802"/>
                      <a:gd name="T10" fmla="*/ 0 w 448"/>
                      <a:gd name="T11" fmla="*/ 0 h 802"/>
                      <a:gd name="T12" fmla="*/ 0 w 448"/>
                      <a:gd name="T13" fmla="*/ 0 h 802"/>
                      <a:gd name="T14" fmla="*/ 0 w 448"/>
                      <a:gd name="T15" fmla="*/ 0 h 802"/>
                      <a:gd name="T16" fmla="*/ 0 w 448"/>
                      <a:gd name="T17" fmla="*/ 0 h 802"/>
                      <a:gd name="T18" fmla="*/ 0 w 448"/>
                      <a:gd name="T19" fmla="*/ 0 h 802"/>
                      <a:gd name="T20" fmla="*/ 0 w 448"/>
                      <a:gd name="T21" fmla="*/ 0 h 802"/>
                      <a:gd name="T22" fmla="*/ 0 w 448"/>
                      <a:gd name="T23" fmla="*/ 0 h 802"/>
                      <a:gd name="T24" fmla="*/ 0 w 448"/>
                      <a:gd name="T25" fmla="*/ 0 h 802"/>
                      <a:gd name="T26" fmla="*/ 0 w 448"/>
                      <a:gd name="T27" fmla="*/ 0 h 802"/>
                      <a:gd name="T28" fmla="*/ 0 w 448"/>
                      <a:gd name="T29" fmla="*/ 0 h 802"/>
                      <a:gd name="T30" fmla="*/ 0 w 448"/>
                      <a:gd name="T31" fmla="*/ 0 h 802"/>
                      <a:gd name="T32" fmla="*/ 0 w 448"/>
                      <a:gd name="T33" fmla="*/ 0 h 802"/>
                      <a:gd name="T34" fmla="*/ 0 w 448"/>
                      <a:gd name="T35" fmla="*/ 0 h 802"/>
                      <a:gd name="T36" fmla="*/ 0 w 448"/>
                      <a:gd name="T37" fmla="*/ 0 h 802"/>
                      <a:gd name="T38" fmla="*/ 0 w 448"/>
                      <a:gd name="T39" fmla="*/ 0 h 802"/>
                      <a:gd name="T40" fmla="*/ 0 w 448"/>
                      <a:gd name="T41" fmla="*/ 0 h 802"/>
                      <a:gd name="T42" fmla="*/ 0 w 448"/>
                      <a:gd name="T43" fmla="*/ 0 h 802"/>
                      <a:gd name="T44" fmla="*/ 0 w 448"/>
                      <a:gd name="T45" fmla="*/ 0 h 802"/>
                      <a:gd name="T46" fmla="*/ 0 w 448"/>
                      <a:gd name="T47" fmla="*/ 0 h 802"/>
                      <a:gd name="T48" fmla="*/ 0 w 448"/>
                      <a:gd name="T49" fmla="*/ 0 h 802"/>
                      <a:gd name="T50" fmla="*/ 0 w 448"/>
                      <a:gd name="T51" fmla="*/ 0 h 802"/>
                      <a:gd name="T52" fmla="*/ 0 w 448"/>
                      <a:gd name="T53" fmla="*/ 0 h 802"/>
                      <a:gd name="T54" fmla="*/ 0 w 448"/>
                      <a:gd name="T55" fmla="*/ 0 h 802"/>
                      <a:gd name="T56" fmla="*/ 0 w 448"/>
                      <a:gd name="T57" fmla="*/ 0 h 802"/>
                      <a:gd name="T58" fmla="*/ 0 w 448"/>
                      <a:gd name="T59" fmla="*/ 0 h 802"/>
                      <a:gd name="T60" fmla="*/ 0 w 448"/>
                      <a:gd name="T61" fmla="*/ 0 h 802"/>
                      <a:gd name="T62" fmla="*/ 0 w 448"/>
                      <a:gd name="T63" fmla="*/ 0 h 802"/>
                      <a:gd name="T64" fmla="*/ 0 w 448"/>
                      <a:gd name="T65" fmla="*/ 0 h 802"/>
                      <a:gd name="T66" fmla="*/ 0 w 448"/>
                      <a:gd name="T67" fmla="*/ 0 h 802"/>
                      <a:gd name="T68" fmla="*/ 0 w 448"/>
                      <a:gd name="T69" fmla="*/ 0 h 802"/>
                      <a:gd name="T70" fmla="*/ 0 w 448"/>
                      <a:gd name="T71" fmla="*/ 0 h 802"/>
                      <a:gd name="T72" fmla="*/ 0 w 448"/>
                      <a:gd name="T73" fmla="*/ 0 h 802"/>
                      <a:gd name="T74" fmla="*/ 0 w 448"/>
                      <a:gd name="T75" fmla="*/ 0 h 802"/>
                      <a:gd name="T76" fmla="*/ 0 w 448"/>
                      <a:gd name="T77" fmla="*/ 0 h 802"/>
                      <a:gd name="T78" fmla="*/ 0 w 448"/>
                      <a:gd name="T79" fmla="*/ 0 h 802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w 448"/>
                      <a:gd name="T121" fmla="*/ 0 h 802"/>
                      <a:gd name="T122" fmla="*/ 448 w 448"/>
                      <a:gd name="T123" fmla="*/ 802 h 802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T120" t="T121" r="T122" b="T123"/>
                    <a:pathLst>
                      <a:path w="448" h="802">
                        <a:moveTo>
                          <a:pt x="0" y="795"/>
                        </a:moveTo>
                        <a:lnTo>
                          <a:pt x="0" y="742"/>
                        </a:lnTo>
                        <a:lnTo>
                          <a:pt x="28" y="701"/>
                        </a:lnTo>
                        <a:lnTo>
                          <a:pt x="149" y="654"/>
                        </a:lnTo>
                        <a:lnTo>
                          <a:pt x="299" y="614"/>
                        </a:lnTo>
                        <a:lnTo>
                          <a:pt x="385" y="591"/>
                        </a:lnTo>
                        <a:lnTo>
                          <a:pt x="396" y="570"/>
                        </a:lnTo>
                        <a:lnTo>
                          <a:pt x="354" y="511"/>
                        </a:lnTo>
                        <a:lnTo>
                          <a:pt x="273" y="423"/>
                        </a:lnTo>
                        <a:lnTo>
                          <a:pt x="190" y="349"/>
                        </a:lnTo>
                        <a:lnTo>
                          <a:pt x="124" y="309"/>
                        </a:lnTo>
                        <a:lnTo>
                          <a:pt x="87" y="268"/>
                        </a:lnTo>
                        <a:lnTo>
                          <a:pt x="84" y="239"/>
                        </a:lnTo>
                        <a:lnTo>
                          <a:pt x="106" y="212"/>
                        </a:lnTo>
                        <a:lnTo>
                          <a:pt x="158" y="198"/>
                        </a:lnTo>
                        <a:lnTo>
                          <a:pt x="224" y="147"/>
                        </a:lnTo>
                        <a:lnTo>
                          <a:pt x="233" y="98"/>
                        </a:lnTo>
                        <a:lnTo>
                          <a:pt x="233" y="27"/>
                        </a:lnTo>
                        <a:lnTo>
                          <a:pt x="227" y="0"/>
                        </a:lnTo>
                        <a:lnTo>
                          <a:pt x="252" y="6"/>
                        </a:lnTo>
                        <a:lnTo>
                          <a:pt x="287" y="67"/>
                        </a:lnTo>
                        <a:lnTo>
                          <a:pt x="299" y="131"/>
                        </a:lnTo>
                        <a:lnTo>
                          <a:pt x="261" y="178"/>
                        </a:lnTo>
                        <a:lnTo>
                          <a:pt x="227" y="192"/>
                        </a:lnTo>
                        <a:lnTo>
                          <a:pt x="161" y="229"/>
                        </a:lnTo>
                        <a:lnTo>
                          <a:pt x="149" y="249"/>
                        </a:lnTo>
                        <a:lnTo>
                          <a:pt x="158" y="268"/>
                        </a:lnTo>
                        <a:lnTo>
                          <a:pt x="218" y="323"/>
                        </a:lnTo>
                        <a:lnTo>
                          <a:pt x="280" y="352"/>
                        </a:lnTo>
                        <a:lnTo>
                          <a:pt x="364" y="429"/>
                        </a:lnTo>
                        <a:lnTo>
                          <a:pt x="420" y="520"/>
                        </a:lnTo>
                        <a:lnTo>
                          <a:pt x="448" y="591"/>
                        </a:lnTo>
                        <a:lnTo>
                          <a:pt x="439" y="614"/>
                        </a:lnTo>
                        <a:lnTo>
                          <a:pt x="420" y="630"/>
                        </a:lnTo>
                        <a:lnTo>
                          <a:pt x="348" y="661"/>
                        </a:lnTo>
                        <a:lnTo>
                          <a:pt x="205" y="712"/>
                        </a:lnTo>
                        <a:lnTo>
                          <a:pt x="115" y="755"/>
                        </a:lnTo>
                        <a:lnTo>
                          <a:pt x="56" y="792"/>
                        </a:lnTo>
                        <a:lnTo>
                          <a:pt x="18" y="802"/>
                        </a:lnTo>
                        <a:lnTo>
                          <a:pt x="0" y="79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28" name="Freeform 61"/>
                  <p:cNvSpPr>
                    <a:spLocks/>
                  </p:cNvSpPr>
                  <p:nvPr/>
                </p:nvSpPr>
                <p:spPr bwMode="auto">
                  <a:xfrm>
                    <a:off x="4312" y="1257"/>
                    <a:ext cx="116" cy="191"/>
                  </a:xfrm>
                  <a:custGeom>
                    <a:avLst/>
                    <a:gdLst>
                      <a:gd name="T0" fmla="*/ 0 w 349"/>
                      <a:gd name="T1" fmla="*/ 0 h 571"/>
                      <a:gd name="T2" fmla="*/ 0 w 349"/>
                      <a:gd name="T3" fmla="*/ 0 h 571"/>
                      <a:gd name="T4" fmla="*/ 0 w 349"/>
                      <a:gd name="T5" fmla="*/ 0 h 571"/>
                      <a:gd name="T6" fmla="*/ 0 w 349"/>
                      <a:gd name="T7" fmla="*/ 0 h 571"/>
                      <a:gd name="T8" fmla="*/ 0 w 349"/>
                      <a:gd name="T9" fmla="*/ 0 h 571"/>
                      <a:gd name="T10" fmla="*/ 0 w 349"/>
                      <a:gd name="T11" fmla="*/ 0 h 571"/>
                      <a:gd name="T12" fmla="*/ 0 w 349"/>
                      <a:gd name="T13" fmla="*/ 0 h 571"/>
                      <a:gd name="T14" fmla="*/ 0 w 349"/>
                      <a:gd name="T15" fmla="*/ 0 h 571"/>
                      <a:gd name="T16" fmla="*/ 0 w 349"/>
                      <a:gd name="T17" fmla="*/ 0 h 571"/>
                      <a:gd name="T18" fmla="*/ 0 w 349"/>
                      <a:gd name="T19" fmla="*/ 0 h 571"/>
                      <a:gd name="T20" fmla="*/ 0 w 349"/>
                      <a:gd name="T21" fmla="*/ 0 h 571"/>
                      <a:gd name="T22" fmla="*/ 0 w 349"/>
                      <a:gd name="T23" fmla="*/ 0 h 571"/>
                      <a:gd name="T24" fmla="*/ 0 w 349"/>
                      <a:gd name="T25" fmla="*/ 0 h 571"/>
                      <a:gd name="T26" fmla="*/ 0 w 349"/>
                      <a:gd name="T27" fmla="*/ 0 h 571"/>
                      <a:gd name="T28" fmla="*/ 0 w 349"/>
                      <a:gd name="T29" fmla="*/ 0 h 571"/>
                      <a:gd name="T30" fmla="*/ 0 w 349"/>
                      <a:gd name="T31" fmla="*/ 0 h 571"/>
                      <a:gd name="T32" fmla="*/ 0 w 349"/>
                      <a:gd name="T33" fmla="*/ 0 h 571"/>
                      <a:gd name="T34" fmla="*/ 0 w 349"/>
                      <a:gd name="T35" fmla="*/ 0 h 571"/>
                      <a:gd name="T36" fmla="*/ 0 w 349"/>
                      <a:gd name="T37" fmla="*/ 0 h 571"/>
                      <a:gd name="T38" fmla="*/ 0 w 349"/>
                      <a:gd name="T39" fmla="*/ 0 h 571"/>
                      <a:gd name="T40" fmla="*/ 0 w 349"/>
                      <a:gd name="T41" fmla="*/ 0 h 571"/>
                      <a:gd name="T42" fmla="*/ 0 w 349"/>
                      <a:gd name="T43" fmla="*/ 0 h 571"/>
                      <a:gd name="T44" fmla="*/ 0 w 349"/>
                      <a:gd name="T45" fmla="*/ 0 h 571"/>
                      <a:gd name="T46" fmla="*/ 0 w 349"/>
                      <a:gd name="T47" fmla="*/ 0 h 571"/>
                      <a:gd name="T48" fmla="*/ 0 w 349"/>
                      <a:gd name="T49" fmla="*/ 0 h 571"/>
                      <a:gd name="T50" fmla="*/ 0 w 349"/>
                      <a:gd name="T51" fmla="*/ 0 h 571"/>
                      <a:gd name="T52" fmla="*/ 0 w 349"/>
                      <a:gd name="T53" fmla="*/ 0 h 571"/>
                      <a:gd name="T54" fmla="*/ 0 w 349"/>
                      <a:gd name="T55" fmla="*/ 0 h 571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349"/>
                      <a:gd name="T85" fmla="*/ 0 h 571"/>
                      <a:gd name="T86" fmla="*/ 349 w 349"/>
                      <a:gd name="T87" fmla="*/ 571 h 571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349" h="571">
                        <a:moveTo>
                          <a:pt x="71" y="463"/>
                        </a:moveTo>
                        <a:lnTo>
                          <a:pt x="111" y="514"/>
                        </a:lnTo>
                        <a:lnTo>
                          <a:pt x="177" y="561"/>
                        </a:lnTo>
                        <a:lnTo>
                          <a:pt x="232" y="571"/>
                        </a:lnTo>
                        <a:lnTo>
                          <a:pt x="274" y="561"/>
                        </a:lnTo>
                        <a:lnTo>
                          <a:pt x="325" y="522"/>
                        </a:lnTo>
                        <a:lnTo>
                          <a:pt x="343" y="440"/>
                        </a:lnTo>
                        <a:lnTo>
                          <a:pt x="349" y="379"/>
                        </a:lnTo>
                        <a:lnTo>
                          <a:pt x="334" y="323"/>
                        </a:lnTo>
                        <a:lnTo>
                          <a:pt x="305" y="252"/>
                        </a:lnTo>
                        <a:lnTo>
                          <a:pt x="278" y="192"/>
                        </a:lnTo>
                        <a:lnTo>
                          <a:pt x="274" y="178"/>
                        </a:lnTo>
                        <a:lnTo>
                          <a:pt x="287" y="108"/>
                        </a:lnTo>
                        <a:lnTo>
                          <a:pt x="325" y="37"/>
                        </a:lnTo>
                        <a:lnTo>
                          <a:pt x="331" y="16"/>
                        </a:lnTo>
                        <a:lnTo>
                          <a:pt x="311" y="0"/>
                        </a:lnTo>
                        <a:lnTo>
                          <a:pt x="287" y="0"/>
                        </a:lnTo>
                        <a:lnTo>
                          <a:pt x="260" y="92"/>
                        </a:lnTo>
                        <a:lnTo>
                          <a:pt x="248" y="151"/>
                        </a:lnTo>
                        <a:lnTo>
                          <a:pt x="214" y="111"/>
                        </a:lnTo>
                        <a:lnTo>
                          <a:pt x="185" y="80"/>
                        </a:lnTo>
                        <a:lnTo>
                          <a:pt x="126" y="57"/>
                        </a:lnTo>
                        <a:lnTo>
                          <a:pt x="83" y="57"/>
                        </a:lnTo>
                        <a:lnTo>
                          <a:pt x="18" y="92"/>
                        </a:lnTo>
                        <a:lnTo>
                          <a:pt x="0" y="188"/>
                        </a:lnTo>
                        <a:lnTo>
                          <a:pt x="15" y="313"/>
                        </a:lnTo>
                        <a:lnTo>
                          <a:pt x="43" y="430"/>
                        </a:lnTo>
                        <a:lnTo>
                          <a:pt x="71" y="46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16" name="Group 62"/>
                <p:cNvGrpSpPr>
                  <a:grpSpLocks/>
                </p:cNvGrpSpPr>
                <p:nvPr/>
              </p:nvGrpSpPr>
              <p:grpSpPr bwMode="auto">
                <a:xfrm flipH="1">
                  <a:off x="5596200" y="4507058"/>
                  <a:ext cx="218647" cy="435386"/>
                  <a:chOff x="2047" y="3083"/>
                  <a:chExt cx="305" cy="554"/>
                </a:xfrm>
              </p:grpSpPr>
              <p:sp>
                <p:nvSpPr>
                  <p:cNvPr id="117" name="Freeform 63"/>
                  <p:cNvSpPr>
                    <a:spLocks/>
                  </p:cNvSpPr>
                  <p:nvPr/>
                </p:nvSpPr>
                <p:spPr bwMode="auto">
                  <a:xfrm>
                    <a:off x="2160" y="3156"/>
                    <a:ext cx="104" cy="96"/>
                  </a:xfrm>
                  <a:custGeom>
                    <a:avLst/>
                    <a:gdLst>
                      <a:gd name="T0" fmla="*/ 0 w 520"/>
                      <a:gd name="T1" fmla="*/ 0 h 478"/>
                      <a:gd name="T2" fmla="*/ 0 w 520"/>
                      <a:gd name="T3" fmla="*/ 0 h 478"/>
                      <a:gd name="T4" fmla="*/ 0 w 520"/>
                      <a:gd name="T5" fmla="*/ 0 h 478"/>
                      <a:gd name="T6" fmla="*/ 0 w 520"/>
                      <a:gd name="T7" fmla="*/ 0 h 478"/>
                      <a:gd name="T8" fmla="*/ 0 w 520"/>
                      <a:gd name="T9" fmla="*/ 0 h 478"/>
                      <a:gd name="T10" fmla="*/ 0 w 520"/>
                      <a:gd name="T11" fmla="*/ 0 h 478"/>
                      <a:gd name="T12" fmla="*/ 0 w 520"/>
                      <a:gd name="T13" fmla="*/ 0 h 478"/>
                      <a:gd name="T14" fmla="*/ 0 w 520"/>
                      <a:gd name="T15" fmla="*/ 0 h 478"/>
                      <a:gd name="T16" fmla="*/ 0 w 520"/>
                      <a:gd name="T17" fmla="*/ 0 h 478"/>
                      <a:gd name="T18" fmla="*/ 0 w 520"/>
                      <a:gd name="T19" fmla="*/ 0 h 478"/>
                      <a:gd name="T20" fmla="*/ 0 w 520"/>
                      <a:gd name="T21" fmla="*/ 0 h 478"/>
                      <a:gd name="T22" fmla="*/ 0 w 520"/>
                      <a:gd name="T23" fmla="*/ 0 h 478"/>
                      <a:gd name="T24" fmla="*/ 0 w 520"/>
                      <a:gd name="T25" fmla="*/ 0 h 478"/>
                      <a:gd name="T26" fmla="*/ 0 w 520"/>
                      <a:gd name="T27" fmla="*/ 0 h 478"/>
                      <a:gd name="T28" fmla="*/ 0 w 520"/>
                      <a:gd name="T29" fmla="*/ 0 h 478"/>
                      <a:gd name="T30" fmla="*/ 0 w 520"/>
                      <a:gd name="T31" fmla="*/ 0 h 478"/>
                      <a:gd name="T32" fmla="*/ 0 w 520"/>
                      <a:gd name="T33" fmla="*/ 0 h 478"/>
                      <a:gd name="T34" fmla="*/ 0 w 520"/>
                      <a:gd name="T35" fmla="*/ 0 h 478"/>
                      <a:gd name="T36" fmla="*/ 0 w 520"/>
                      <a:gd name="T37" fmla="*/ 0 h 478"/>
                      <a:gd name="T38" fmla="*/ 0 w 520"/>
                      <a:gd name="T39" fmla="*/ 0 h 478"/>
                      <a:gd name="T40" fmla="*/ 0 w 520"/>
                      <a:gd name="T41" fmla="*/ 0 h 478"/>
                      <a:gd name="T42" fmla="*/ 0 w 520"/>
                      <a:gd name="T43" fmla="*/ 0 h 478"/>
                      <a:gd name="T44" fmla="*/ 0 w 520"/>
                      <a:gd name="T45" fmla="*/ 0 h 478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520"/>
                      <a:gd name="T70" fmla="*/ 0 h 478"/>
                      <a:gd name="T71" fmla="*/ 520 w 520"/>
                      <a:gd name="T72" fmla="*/ 478 h 478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520" h="478">
                        <a:moveTo>
                          <a:pt x="180" y="115"/>
                        </a:moveTo>
                        <a:lnTo>
                          <a:pt x="207" y="51"/>
                        </a:lnTo>
                        <a:lnTo>
                          <a:pt x="280" y="9"/>
                        </a:lnTo>
                        <a:lnTo>
                          <a:pt x="331" y="0"/>
                        </a:lnTo>
                        <a:lnTo>
                          <a:pt x="386" y="0"/>
                        </a:lnTo>
                        <a:lnTo>
                          <a:pt x="479" y="36"/>
                        </a:lnTo>
                        <a:lnTo>
                          <a:pt x="520" y="130"/>
                        </a:lnTo>
                        <a:lnTo>
                          <a:pt x="500" y="254"/>
                        </a:lnTo>
                        <a:lnTo>
                          <a:pt x="434" y="362"/>
                        </a:lnTo>
                        <a:lnTo>
                          <a:pt x="366" y="436"/>
                        </a:lnTo>
                        <a:lnTo>
                          <a:pt x="293" y="468"/>
                        </a:lnTo>
                        <a:lnTo>
                          <a:pt x="238" y="478"/>
                        </a:lnTo>
                        <a:lnTo>
                          <a:pt x="180" y="459"/>
                        </a:lnTo>
                        <a:lnTo>
                          <a:pt x="135" y="409"/>
                        </a:lnTo>
                        <a:lnTo>
                          <a:pt x="114" y="344"/>
                        </a:lnTo>
                        <a:lnTo>
                          <a:pt x="118" y="275"/>
                        </a:lnTo>
                        <a:lnTo>
                          <a:pt x="139" y="193"/>
                        </a:lnTo>
                        <a:lnTo>
                          <a:pt x="148" y="178"/>
                        </a:lnTo>
                        <a:lnTo>
                          <a:pt x="14" y="89"/>
                        </a:lnTo>
                        <a:lnTo>
                          <a:pt x="0" y="68"/>
                        </a:lnTo>
                        <a:lnTo>
                          <a:pt x="0" y="41"/>
                        </a:lnTo>
                        <a:lnTo>
                          <a:pt x="32" y="26"/>
                        </a:lnTo>
                        <a:lnTo>
                          <a:pt x="18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18" name="Freeform 64"/>
                  <p:cNvSpPr>
                    <a:spLocks/>
                  </p:cNvSpPr>
                  <p:nvPr/>
                </p:nvSpPr>
                <p:spPr bwMode="auto">
                  <a:xfrm>
                    <a:off x="2228" y="3284"/>
                    <a:ext cx="124" cy="182"/>
                  </a:xfrm>
                  <a:custGeom>
                    <a:avLst/>
                    <a:gdLst>
                      <a:gd name="T0" fmla="*/ 0 w 619"/>
                      <a:gd name="T1" fmla="*/ 0 h 913"/>
                      <a:gd name="T2" fmla="*/ 0 w 619"/>
                      <a:gd name="T3" fmla="*/ 0 h 913"/>
                      <a:gd name="T4" fmla="*/ 0 w 619"/>
                      <a:gd name="T5" fmla="*/ 0 h 913"/>
                      <a:gd name="T6" fmla="*/ 0 w 619"/>
                      <a:gd name="T7" fmla="*/ 0 h 913"/>
                      <a:gd name="T8" fmla="*/ 0 w 619"/>
                      <a:gd name="T9" fmla="*/ 0 h 913"/>
                      <a:gd name="T10" fmla="*/ 0 w 619"/>
                      <a:gd name="T11" fmla="*/ 0 h 913"/>
                      <a:gd name="T12" fmla="*/ 0 w 619"/>
                      <a:gd name="T13" fmla="*/ 0 h 913"/>
                      <a:gd name="T14" fmla="*/ 0 w 619"/>
                      <a:gd name="T15" fmla="*/ 0 h 913"/>
                      <a:gd name="T16" fmla="*/ 0 w 619"/>
                      <a:gd name="T17" fmla="*/ 0 h 913"/>
                      <a:gd name="T18" fmla="*/ 0 w 619"/>
                      <a:gd name="T19" fmla="*/ 0 h 913"/>
                      <a:gd name="T20" fmla="*/ 0 w 619"/>
                      <a:gd name="T21" fmla="*/ 0 h 913"/>
                      <a:gd name="T22" fmla="*/ 0 w 619"/>
                      <a:gd name="T23" fmla="*/ 0 h 913"/>
                      <a:gd name="T24" fmla="*/ 0 w 619"/>
                      <a:gd name="T25" fmla="*/ 0 h 913"/>
                      <a:gd name="T26" fmla="*/ 0 w 619"/>
                      <a:gd name="T27" fmla="*/ 0 h 913"/>
                      <a:gd name="T28" fmla="*/ 0 w 619"/>
                      <a:gd name="T29" fmla="*/ 0 h 913"/>
                      <a:gd name="T30" fmla="*/ 0 w 619"/>
                      <a:gd name="T31" fmla="*/ 0 h 913"/>
                      <a:gd name="T32" fmla="*/ 0 w 619"/>
                      <a:gd name="T33" fmla="*/ 0 h 913"/>
                      <a:gd name="T34" fmla="*/ 0 w 619"/>
                      <a:gd name="T35" fmla="*/ 0 h 913"/>
                      <a:gd name="T36" fmla="*/ 0 w 619"/>
                      <a:gd name="T37" fmla="*/ 0 h 913"/>
                      <a:gd name="T38" fmla="*/ 0 w 619"/>
                      <a:gd name="T39" fmla="*/ 0 h 913"/>
                      <a:gd name="T40" fmla="*/ 0 w 619"/>
                      <a:gd name="T41" fmla="*/ 0 h 913"/>
                      <a:gd name="T42" fmla="*/ 0 w 619"/>
                      <a:gd name="T43" fmla="*/ 0 h 913"/>
                      <a:gd name="T44" fmla="*/ 0 w 619"/>
                      <a:gd name="T45" fmla="*/ 0 h 913"/>
                      <a:gd name="T46" fmla="*/ 0 w 619"/>
                      <a:gd name="T47" fmla="*/ 0 h 913"/>
                      <a:gd name="T48" fmla="*/ 0 w 619"/>
                      <a:gd name="T49" fmla="*/ 0 h 913"/>
                      <a:gd name="T50" fmla="*/ 0 w 619"/>
                      <a:gd name="T51" fmla="*/ 0 h 913"/>
                      <a:gd name="T52" fmla="*/ 0 w 619"/>
                      <a:gd name="T53" fmla="*/ 0 h 913"/>
                      <a:gd name="T54" fmla="*/ 0 w 619"/>
                      <a:gd name="T55" fmla="*/ 0 h 913"/>
                      <a:gd name="T56" fmla="*/ 0 w 619"/>
                      <a:gd name="T57" fmla="*/ 0 h 913"/>
                      <a:gd name="T58" fmla="*/ 0 w 619"/>
                      <a:gd name="T59" fmla="*/ 0 h 913"/>
                      <a:gd name="T60" fmla="*/ 0 w 619"/>
                      <a:gd name="T61" fmla="*/ 0 h 913"/>
                      <a:gd name="T62" fmla="*/ 0 w 619"/>
                      <a:gd name="T63" fmla="*/ 0 h 913"/>
                      <a:gd name="T64" fmla="*/ 0 w 619"/>
                      <a:gd name="T65" fmla="*/ 0 h 913"/>
                      <a:gd name="T66" fmla="*/ 0 w 619"/>
                      <a:gd name="T67" fmla="*/ 0 h 913"/>
                      <a:gd name="T68" fmla="*/ 0 w 619"/>
                      <a:gd name="T69" fmla="*/ 0 h 913"/>
                      <a:gd name="T70" fmla="*/ 0 w 619"/>
                      <a:gd name="T71" fmla="*/ 0 h 913"/>
                      <a:gd name="T72" fmla="*/ 0 w 619"/>
                      <a:gd name="T73" fmla="*/ 0 h 913"/>
                      <a:gd name="T74" fmla="*/ 0 w 619"/>
                      <a:gd name="T75" fmla="*/ 0 h 913"/>
                      <a:gd name="T76" fmla="*/ 0 w 619"/>
                      <a:gd name="T77" fmla="*/ 0 h 913"/>
                      <a:gd name="T78" fmla="*/ 0 w 619"/>
                      <a:gd name="T79" fmla="*/ 0 h 913"/>
                      <a:gd name="T80" fmla="*/ 0 w 619"/>
                      <a:gd name="T81" fmla="*/ 0 h 913"/>
                      <a:gd name="T82" fmla="*/ 0 w 619"/>
                      <a:gd name="T83" fmla="*/ 0 h 913"/>
                      <a:gd name="T84" fmla="*/ 0 w 619"/>
                      <a:gd name="T85" fmla="*/ 0 h 913"/>
                      <a:gd name="T86" fmla="*/ 0 w 619"/>
                      <a:gd name="T87" fmla="*/ 0 h 913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619"/>
                      <a:gd name="T133" fmla="*/ 0 h 913"/>
                      <a:gd name="T134" fmla="*/ 619 w 619"/>
                      <a:gd name="T135" fmla="*/ 913 h 913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619" h="913">
                        <a:moveTo>
                          <a:pt x="75" y="14"/>
                        </a:moveTo>
                        <a:lnTo>
                          <a:pt x="219" y="53"/>
                        </a:lnTo>
                        <a:lnTo>
                          <a:pt x="373" y="148"/>
                        </a:lnTo>
                        <a:lnTo>
                          <a:pt x="463" y="230"/>
                        </a:lnTo>
                        <a:lnTo>
                          <a:pt x="554" y="329"/>
                        </a:lnTo>
                        <a:lnTo>
                          <a:pt x="599" y="399"/>
                        </a:lnTo>
                        <a:lnTo>
                          <a:pt x="619" y="494"/>
                        </a:lnTo>
                        <a:lnTo>
                          <a:pt x="606" y="534"/>
                        </a:lnTo>
                        <a:lnTo>
                          <a:pt x="558" y="583"/>
                        </a:lnTo>
                        <a:lnTo>
                          <a:pt x="441" y="614"/>
                        </a:lnTo>
                        <a:lnTo>
                          <a:pt x="319" y="631"/>
                        </a:lnTo>
                        <a:lnTo>
                          <a:pt x="251" y="637"/>
                        </a:lnTo>
                        <a:lnTo>
                          <a:pt x="271" y="682"/>
                        </a:lnTo>
                        <a:lnTo>
                          <a:pt x="343" y="756"/>
                        </a:lnTo>
                        <a:lnTo>
                          <a:pt x="404" y="800"/>
                        </a:lnTo>
                        <a:lnTo>
                          <a:pt x="472" y="844"/>
                        </a:lnTo>
                        <a:lnTo>
                          <a:pt x="483" y="886"/>
                        </a:lnTo>
                        <a:lnTo>
                          <a:pt x="452" y="913"/>
                        </a:lnTo>
                        <a:lnTo>
                          <a:pt x="400" y="895"/>
                        </a:lnTo>
                        <a:lnTo>
                          <a:pt x="291" y="788"/>
                        </a:lnTo>
                        <a:lnTo>
                          <a:pt x="237" y="728"/>
                        </a:lnTo>
                        <a:lnTo>
                          <a:pt x="199" y="637"/>
                        </a:lnTo>
                        <a:lnTo>
                          <a:pt x="210" y="604"/>
                        </a:lnTo>
                        <a:lnTo>
                          <a:pt x="267" y="593"/>
                        </a:lnTo>
                        <a:lnTo>
                          <a:pt x="370" y="587"/>
                        </a:lnTo>
                        <a:lnTo>
                          <a:pt x="466" y="566"/>
                        </a:lnTo>
                        <a:lnTo>
                          <a:pt x="517" y="539"/>
                        </a:lnTo>
                        <a:lnTo>
                          <a:pt x="554" y="498"/>
                        </a:lnTo>
                        <a:lnTo>
                          <a:pt x="554" y="458"/>
                        </a:lnTo>
                        <a:lnTo>
                          <a:pt x="538" y="391"/>
                        </a:lnTo>
                        <a:lnTo>
                          <a:pt x="497" y="346"/>
                        </a:lnTo>
                        <a:lnTo>
                          <a:pt x="463" y="298"/>
                        </a:lnTo>
                        <a:lnTo>
                          <a:pt x="411" y="263"/>
                        </a:lnTo>
                        <a:lnTo>
                          <a:pt x="343" y="204"/>
                        </a:lnTo>
                        <a:lnTo>
                          <a:pt x="260" y="159"/>
                        </a:lnTo>
                        <a:lnTo>
                          <a:pt x="185" y="139"/>
                        </a:lnTo>
                        <a:lnTo>
                          <a:pt x="93" y="124"/>
                        </a:lnTo>
                        <a:lnTo>
                          <a:pt x="35" y="103"/>
                        </a:lnTo>
                        <a:lnTo>
                          <a:pt x="0" y="67"/>
                        </a:lnTo>
                        <a:lnTo>
                          <a:pt x="0" y="17"/>
                        </a:lnTo>
                        <a:lnTo>
                          <a:pt x="35" y="0"/>
                        </a:lnTo>
                        <a:lnTo>
                          <a:pt x="104" y="14"/>
                        </a:lnTo>
                        <a:lnTo>
                          <a:pt x="113" y="17"/>
                        </a:lnTo>
                        <a:lnTo>
                          <a:pt x="75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19" name="Freeform 65"/>
                  <p:cNvSpPr>
                    <a:spLocks/>
                  </p:cNvSpPr>
                  <p:nvPr/>
                </p:nvSpPr>
                <p:spPr bwMode="auto">
                  <a:xfrm>
                    <a:off x="2047" y="3083"/>
                    <a:ext cx="144" cy="207"/>
                  </a:xfrm>
                  <a:custGeom>
                    <a:avLst/>
                    <a:gdLst>
                      <a:gd name="T0" fmla="*/ 0 w 718"/>
                      <a:gd name="T1" fmla="*/ 0 h 1036"/>
                      <a:gd name="T2" fmla="*/ 0 w 718"/>
                      <a:gd name="T3" fmla="*/ 0 h 1036"/>
                      <a:gd name="T4" fmla="*/ 0 w 718"/>
                      <a:gd name="T5" fmla="*/ 0 h 1036"/>
                      <a:gd name="T6" fmla="*/ 0 w 718"/>
                      <a:gd name="T7" fmla="*/ 0 h 1036"/>
                      <a:gd name="T8" fmla="*/ 0 w 718"/>
                      <a:gd name="T9" fmla="*/ 0 h 1036"/>
                      <a:gd name="T10" fmla="*/ 0 w 718"/>
                      <a:gd name="T11" fmla="*/ 0 h 1036"/>
                      <a:gd name="T12" fmla="*/ 0 w 718"/>
                      <a:gd name="T13" fmla="*/ 0 h 1036"/>
                      <a:gd name="T14" fmla="*/ 0 w 718"/>
                      <a:gd name="T15" fmla="*/ 0 h 1036"/>
                      <a:gd name="T16" fmla="*/ 0 w 718"/>
                      <a:gd name="T17" fmla="*/ 0 h 1036"/>
                      <a:gd name="T18" fmla="*/ 0 w 718"/>
                      <a:gd name="T19" fmla="*/ 0 h 1036"/>
                      <a:gd name="T20" fmla="*/ 0 w 718"/>
                      <a:gd name="T21" fmla="*/ 0 h 1036"/>
                      <a:gd name="T22" fmla="*/ 0 w 718"/>
                      <a:gd name="T23" fmla="*/ 0 h 1036"/>
                      <a:gd name="T24" fmla="*/ 0 w 718"/>
                      <a:gd name="T25" fmla="*/ 0 h 1036"/>
                      <a:gd name="T26" fmla="*/ 0 w 718"/>
                      <a:gd name="T27" fmla="*/ 0 h 1036"/>
                      <a:gd name="T28" fmla="*/ 0 w 718"/>
                      <a:gd name="T29" fmla="*/ 0 h 1036"/>
                      <a:gd name="T30" fmla="*/ 0 w 718"/>
                      <a:gd name="T31" fmla="*/ 0 h 1036"/>
                      <a:gd name="T32" fmla="*/ 0 w 718"/>
                      <a:gd name="T33" fmla="*/ 0 h 1036"/>
                      <a:gd name="T34" fmla="*/ 0 w 718"/>
                      <a:gd name="T35" fmla="*/ 0 h 1036"/>
                      <a:gd name="T36" fmla="*/ 0 w 718"/>
                      <a:gd name="T37" fmla="*/ 0 h 1036"/>
                      <a:gd name="T38" fmla="*/ 0 w 718"/>
                      <a:gd name="T39" fmla="*/ 0 h 1036"/>
                      <a:gd name="T40" fmla="*/ 0 w 718"/>
                      <a:gd name="T41" fmla="*/ 0 h 1036"/>
                      <a:gd name="T42" fmla="*/ 0 w 718"/>
                      <a:gd name="T43" fmla="*/ 0 h 1036"/>
                      <a:gd name="T44" fmla="*/ 0 w 718"/>
                      <a:gd name="T45" fmla="*/ 0 h 1036"/>
                      <a:gd name="T46" fmla="*/ 0 w 718"/>
                      <a:gd name="T47" fmla="*/ 0 h 1036"/>
                      <a:gd name="T48" fmla="*/ 0 w 718"/>
                      <a:gd name="T49" fmla="*/ 0 h 1036"/>
                      <a:gd name="T50" fmla="*/ 0 w 718"/>
                      <a:gd name="T51" fmla="*/ 0 h 1036"/>
                      <a:gd name="T52" fmla="*/ 0 w 718"/>
                      <a:gd name="T53" fmla="*/ 0 h 1036"/>
                      <a:gd name="T54" fmla="*/ 0 w 718"/>
                      <a:gd name="T55" fmla="*/ 0 h 1036"/>
                      <a:gd name="T56" fmla="*/ 0 w 718"/>
                      <a:gd name="T57" fmla="*/ 0 h 1036"/>
                      <a:gd name="T58" fmla="*/ 0 w 718"/>
                      <a:gd name="T59" fmla="*/ 0 h 1036"/>
                      <a:gd name="T60" fmla="*/ 0 w 718"/>
                      <a:gd name="T61" fmla="*/ 0 h 1036"/>
                      <a:gd name="T62" fmla="*/ 0 w 718"/>
                      <a:gd name="T63" fmla="*/ 0 h 1036"/>
                      <a:gd name="T64" fmla="*/ 0 w 718"/>
                      <a:gd name="T65" fmla="*/ 0 h 1036"/>
                      <a:gd name="T66" fmla="*/ 0 w 718"/>
                      <a:gd name="T67" fmla="*/ 0 h 1036"/>
                      <a:gd name="T68" fmla="*/ 0 w 718"/>
                      <a:gd name="T69" fmla="*/ 0 h 1036"/>
                      <a:gd name="T70" fmla="*/ 0 w 718"/>
                      <a:gd name="T71" fmla="*/ 0 h 10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718"/>
                      <a:gd name="T109" fmla="*/ 0 h 1036"/>
                      <a:gd name="T110" fmla="*/ 718 w 718"/>
                      <a:gd name="T111" fmla="*/ 1036 h 10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718" h="1036">
                        <a:moveTo>
                          <a:pt x="657" y="890"/>
                        </a:moveTo>
                        <a:lnTo>
                          <a:pt x="711" y="937"/>
                        </a:lnTo>
                        <a:lnTo>
                          <a:pt x="718" y="983"/>
                        </a:lnTo>
                        <a:lnTo>
                          <a:pt x="698" y="1027"/>
                        </a:lnTo>
                        <a:lnTo>
                          <a:pt x="639" y="1036"/>
                        </a:lnTo>
                        <a:lnTo>
                          <a:pt x="564" y="947"/>
                        </a:lnTo>
                        <a:lnTo>
                          <a:pt x="533" y="872"/>
                        </a:lnTo>
                        <a:lnTo>
                          <a:pt x="476" y="777"/>
                        </a:lnTo>
                        <a:lnTo>
                          <a:pt x="420" y="670"/>
                        </a:lnTo>
                        <a:lnTo>
                          <a:pt x="370" y="581"/>
                        </a:lnTo>
                        <a:lnTo>
                          <a:pt x="298" y="470"/>
                        </a:lnTo>
                        <a:lnTo>
                          <a:pt x="209" y="366"/>
                        </a:lnTo>
                        <a:lnTo>
                          <a:pt x="137" y="276"/>
                        </a:lnTo>
                        <a:lnTo>
                          <a:pt x="103" y="250"/>
                        </a:lnTo>
                        <a:lnTo>
                          <a:pt x="72" y="250"/>
                        </a:lnTo>
                        <a:lnTo>
                          <a:pt x="24" y="232"/>
                        </a:lnTo>
                        <a:lnTo>
                          <a:pt x="11" y="193"/>
                        </a:lnTo>
                        <a:lnTo>
                          <a:pt x="0" y="124"/>
                        </a:lnTo>
                        <a:lnTo>
                          <a:pt x="11" y="59"/>
                        </a:lnTo>
                        <a:lnTo>
                          <a:pt x="35" y="17"/>
                        </a:lnTo>
                        <a:lnTo>
                          <a:pt x="65" y="0"/>
                        </a:lnTo>
                        <a:lnTo>
                          <a:pt x="106" y="23"/>
                        </a:lnTo>
                        <a:lnTo>
                          <a:pt x="126" y="8"/>
                        </a:lnTo>
                        <a:lnTo>
                          <a:pt x="144" y="42"/>
                        </a:lnTo>
                        <a:lnTo>
                          <a:pt x="158" y="124"/>
                        </a:lnTo>
                        <a:lnTo>
                          <a:pt x="148" y="166"/>
                        </a:lnTo>
                        <a:lnTo>
                          <a:pt x="155" y="232"/>
                        </a:lnTo>
                        <a:lnTo>
                          <a:pt x="189" y="276"/>
                        </a:lnTo>
                        <a:lnTo>
                          <a:pt x="270" y="372"/>
                        </a:lnTo>
                        <a:lnTo>
                          <a:pt x="332" y="438"/>
                        </a:lnTo>
                        <a:lnTo>
                          <a:pt x="393" y="518"/>
                        </a:lnTo>
                        <a:lnTo>
                          <a:pt x="431" y="571"/>
                        </a:lnTo>
                        <a:lnTo>
                          <a:pt x="506" y="657"/>
                        </a:lnTo>
                        <a:lnTo>
                          <a:pt x="564" y="760"/>
                        </a:lnTo>
                        <a:lnTo>
                          <a:pt x="619" y="875"/>
                        </a:lnTo>
                        <a:lnTo>
                          <a:pt x="657" y="89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20" name="Freeform 66"/>
                  <p:cNvSpPr>
                    <a:spLocks/>
                  </p:cNvSpPr>
                  <p:nvPr/>
                </p:nvSpPr>
                <p:spPr bwMode="auto">
                  <a:xfrm>
                    <a:off x="2156" y="3260"/>
                    <a:ext cx="88" cy="189"/>
                  </a:xfrm>
                  <a:custGeom>
                    <a:avLst/>
                    <a:gdLst>
                      <a:gd name="T0" fmla="*/ 0 w 441"/>
                      <a:gd name="T1" fmla="*/ 0 h 947"/>
                      <a:gd name="T2" fmla="*/ 0 w 441"/>
                      <a:gd name="T3" fmla="*/ 0 h 947"/>
                      <a:gd name="T4" fmla="*/ 0 w 441"/>
                      <a:gd name="T5" fmla="*/ 0 h 947"/>
                      <a:gd name="T6" fmla="*/ 0 w 441"/>
                      <a:gd name="T7" fmla="*/ 0 h 947"/>
                      <a:gd name="T8" fmla="*/ 0 w 441"/>
                      <a:gd name="T9" fmla="*/ 0 h 947"/>
                      <a:gd name="T10" fmla="*/ 0 w 441"/>
                      <a:gd name="T11" fmla="*/ 0 h 947"/>
                      <a:gd name="T12" fmla="*/ 0 w 441"/>
                      <a:gd name="T13" fmla="*/ 0 h 947"/>
                      <a:gd name="T14" fmla="*/ 0 w 441"/>
                      <a:gd name="T15" fmla="*/ 0 h 947"/>
                      <a:gd name="T16" fmla="*/ 0 w 441"/>
                      <a:gd name="T17" fmla="*/ 0 h 947"/>
                      <a:gd name="T18" fmla="*/ 0 w 441"/>
                      <a:gd name="T19" fmla="*/ 0 h 947"/>
                      <a:gd name="T20" fmla="*/ 0 w 441"/>
                      <a:gd name="T21" fmla="*/ 0 h 947"/>
                      <a:gd name="T22" fmla="*/ 0 w 441"/>
                      <a:gd name="T23" fmla="*/ 0 h 947"/>
                      <a:gd name="T24" fmla="*/ 0 w 441"/>
                      <a:gd name="T25" fmla="*/ 0 h 947"/>
                      <a:gd name="T26" fmla="*/ 0 w 441"/>
                      <a:gd name="T27" fmla="*/ 0 h 947"/>
                      <a:gd name="T28" fmla="*/ 0 w 441"/>
                      <a:gd name="T29" fmla="*/ 0 h 947"/>
                      <a:gd name="T30" fmla="*/ 0 w 441"/>
                      <a:gd name="T31" fmla="*/ 0 h 947"/>
                      <a:gd name="T32" fmla="*/ 0 w 441"/>
                      <a:gd name="T33" fmla="*/ 0 h 947"/>
                      <a:gd name="T34" fmla="*/ 0 w 441"/>
                      <a:gd name="T35" fmla="*/ 0 h 947"/>
                      <a:gd name="T36" fmla="*/ 0 w 441"/>
                      <a:gd name="T37" fmla="*/ 0 h 947"/>
                      <a:gd name="T38" fmla="*/ 0 w 441"/>
                      <a:gd name="T39" fmla="*/ 0 h 947"/>
                      <a:gd name="T40" fmla="*/ 0 w 441"/>
                      <a:gd name="T41" fmla="*/ 0 h 947"/>
                      <a:gd name="T42" fmla="*/ 0 w 441"/>
                      <a:gd name="T43" fmla="*/ 0 h 947"/>
                      <a:gd name="T44" fmla="*/ 0 w 441"/>
                      <a:gd name="T45" fmla="*/ 0 h 947"/>
                      <a:gd name="T46" fmla="*/ 0 w 441"/>
                      <a:gd name="T47" fmla="*/ 0 h 947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441"/>
                      <a:gd name="T73" fmla="*/ 0 h 947"/>
                      <a:gd name="T74" fmla="*/ 441 w 441"/>
                      <a:gd name="T75" fmla="*/ 947 h 947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441" h="947">
                        <a:moveTo>
                          <a:pt x="14" y="249"/>
                        </a:moveTo>
                        <a:lnTo>
                          <a:pt x="61" y="124"/>
                        </a:lnTo>
                        <a:lnTo>
                          <a:pt x="102" y="65"/>
                        </a:lnTo>
                        <a:lnTo>
                          <a:pt x="174" y="4"/>
                        </a:lnTo>
                        <a:lnTo>
                          <a:pt x="236" y="0"/>
                        </a:lnTo>
                        <a:lnTo>
                          <a:pt x="301" y="18"/>
                        </a:lnTo>
                        <a:lnTo>
                          <a:pt x="359" y="63"/>
                        </a:lnTo>
                        <a:lnTo>
                          <a:pt x="359" y="145"/>
                        </a:lnTo>
                        <a:lnTo>
                          <a:pt x="332" y="217"/>
                        </a:lnTo>
                        <a:lnTo>
                          <a:pt x="332" y="348"/>
                        </a:lnTo>
                        <a:lnTo>
                          <a:pt x="342" y="546"/>
                        </a:lnTo>
                        <a:lnTo>
                          <a:pt x="393" y="668"/>
                        </a:lnTo>
                        <a:lnTo>
                          <a:pt x="441" y="766"/>
                        </a:lnTo>
                        <a:lnTo>
                          <a:pt x="441" y="841"/>
                        </a:lnTo>
                        <a:lnTo>
                          <a:pt x="389" y="911"/>
                        </a:lnTo>
                        <a:lnTo>
                          <a:pt x="348" y="945"/>
                        </a:lnTo>
                        <a:lnTo>
                          <a:pt x="287" y="947"/>
                        </a:lnTo>
                        <a:lnTo>
                          <a:pt x="215" y="947"/>
                        </a:lnTo>
                        <a:lnTo>
                          <a:pt x="136" y="926"/>
                        </a:lnTo>
                        <a:lnTo>
                          <a:pt x="61" y="802"/>
                        </a:lnTo>
                        <a:lnTo>
                          <a:pt x="20" y="654"/>
                        </a:lnTo>
                        <a:lnTo>
                          <a:pt x="0" y="538"/>
                        </a:lnTo>
                        <a:lnTo>
                          <a:pt x="0" y="401"/>
                        </a:lnTo>
                        <a:lnTo>
                          <a:pt x="14" y="24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21" name="Freeform 67"/>
                  <p:cNvSpPr>
                    <a:spLocks/>
                  </p:cNvSpPr>
                  <p:nvPr/>
                </p:nvSpPr>
                <p:spPr bwMode="auto">
                  <a:xfrm>
                    <a:off x="2189" y="3421"/>
                    <a:ext cx="75" cy="198"/>
                  </a:xfrm>
                  <a:custGeom>
                    <a:avLst/>
                    <a:gdLst>
                      <a:gd name="T0" fmla="*/ 0 w 373"/>
                      <a:gd name="T1" fmla="*/ 0 h 992"/>
                      <a:gd name="T2" fmla="*/ 0 w 373"/>
                      <a:gd name="T3" fmla="*/ 0 h 992"/>
                      <a:gd name="T4" fmla="*/ 0 w 373"/>
                      <a:gd name="T5" fmla="*/ 0 h 992"/>
                      <a:gd name="T6" fmla="*/ 0 w 373"/>
                      <a:gd name="T7" fmla="*/ 0 h 992"/>
                      <a:gd name="T8" fmla="*/ 0 w 373"/>
                      <a:gd name="T9" fmla="*/ 0 h 992"/>
                      <a:gd name="T10" fmla="*/ 0 w 373"/>
                      <a:gd name="T11" fmla="*/ 0 h 992"/>
                      <a:gd name="T12" fmla="*/ 0 w 373"/>
                      <a:gd name="T13" fmla="*/ 0 h 992"/>
                      <a:gd name="T14" fmla="*/ 0 w 373"/>
                      <a:gd name="T15" fmla="*/ 0 h 992"/>
                      <a:gd name="T16" fmla="*/ 0 w 373"/>
                      <a:gd name="T17" fmla="*/ 0 h 992"/>
                      <a:gd name="T18" fmla="*/ 0 w 373"/>
                      <a:gd name="T19" fmla="*/ 0 h 992"/>
                      <a:gd name="T20" fmla="*/ 0 w 373"/>
                      <a:gd name="T21" fmla="*/ 0 h 992"/>
                      <a:gd name="T22" fmla="*/ 0 w 373"/>
                      <a:gd name="T23" fmla="*/ 0 h 992"/>
                      <a:gd name="T24" fmla="*/ 0 w 373"/>
                      <a:gd name="T25" fmla="*/ 0 h 992"/>
                      <a:gd name="T26" fmla="*/ 0 w 373"/>
                      <a:gd name="T27" fmla="*/ 0 h 992"/>
                      <a:gd name="T28" fmla="*/ 0 w 373"/>
                      <a:gd name="T29" fmla="*/ 0 h 992"/>
                      <a:gd name="T30" fmla="*/ 0 w 373"/>
                      <a:gd name="T31" fmla="*/ 0 h 992"/>
                      <a:gd name="T32" fmla="*/ 0 w 373"/>
                      <a:gd name="T33" fmla="*/ 0 h 992"/>
                      <a:gd name="T34" fmla="*/ 0 w 373"/>
                      <a:gd name="T35" fmla="*/ 0 h 992"/>
                      <a:gd name="T36" fmla="*/ 0 w 373"/>
                      <a:gd name="T37" fmla="*/ 0 h 992"/>
                      <a:gd name="T38" fmla="*/ 0 w 373"/>
                      <a:gd name="T39" fmla="*/ 0 h 992"/>
                      <a:gd name="T40" fmla="*/ 0 w 373"/>
                      <a:gd name="T41" fmla="*/ 0 h 992"/>
                      <a:gd name="T42" fmla="*/ 0 w 373"/>
                      <a:gd name="T43" fmla="*/ 0 h 992"/>
                      <a:gd name="T44" fmla="*/ 0 w 373"/>
                      <a:gd name="T45" fmla="*/ 0 h 992"/>
                      <a:gd name="T46" fmla="*/ 0 w 373"/>
                      <a:gd name="T47" fmla="*/ 0 h 992"/>
                      <a:gd name="T48" fmla="*/ 0 w 373"/>
                      <a:gd name="T49" fmla="*/ 0 h 992"/>
                      <a:gd name="T50" fmla="*/ 0 w 373"/>
                      <a:gd name="T51" fmla="*/ 0 h 992"/>
                      <a:gd name="T52" fmla="*/ 0 w 373"/>
                      <a:gd name="T53" fmla="*/ 0 h 992"/>
                      <a:gd name="T54" fmla="*/ 0 w 373"/>
                      <a:gd name="T55" fmla="*/ 0 h 992"/>
                      <a:gd name="T56" fmla="*/ 0 w 373"/>
                      <a:gd name="T57" fmla="*/ 0 h 992"/>
                      <a:gd name="T58" fmla="*/ 0 w 373"/>
                      <a:gd name="T59" fmla="*/ 0 h 992"/>
                      <a:gd name="T60" fmla="*/ 0 w 373"/>
                      <a:gd name="T61" fmla="*/ 0 h 992"/>
                      <a:gd name="T62" fmla="*/ 0 w 373"/>
                      <a:gd name="T63" fmla="*/ 0 h 992"/>
                      <a:gd name="T64" fmla="*/ 0 w 373"/>
                      <a:gd name="T65" fmla="*/ 0 h 992"/>
                      <a:gd name="T66" fmla="*/ 0 w 373"/>
                      <a:gd name="T67" fmla="*/ 0 h 992"/>
                      <a:gd name="T68" fmla="*/ 0 w 373"/>
                      <a:gd name="T69" fmla="*/ 0 h 992"/>
                      <a:gd name="T70" fmla="*/ 0 w 373"/>
                      <a:gd name="T71" fmla="*/ 0 h 992"/>
                      <a:gd name="T72" fmla="*/ 0 w 373"/>
                      <a:gd name="T73" fmla="*/ 0 h 992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373"/>
                      <a:gd name="T112" fmla="*/ 0 h 992"/>
                      <a:gd name="T113" fmla="*/ 373 w 373"/>
                      <a:gd name="T114" fmla="*/ 992 h 992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373" h="992">
                        <a:moveTo>
                          <a:pt x="205" y="17"/>
                        </a:moveTo>
                        <a:lnTo>
                          <a:pt x="158" y="0"/>
                        </a:lnTo>
                        <a:lnTo>
                          <a:pt x="113" y="23"/>
                        </a:lnTo>
                        <a:lnTo>
                          <a:pt x="86" y="107"/>
                        </a:lnTo>
                        <a:lnTo>
                          <a:pt x="113" y="241"/>
                        </a:lnTo>
                        <a:lnTo>
                          <a:pt x="158" y="313"/>
                        </a:lnTo>
                        <a:lnTo>
                          <a:pt x="205" y="437"/>
                        </a:lnTo>
                        <a:lnTo>
                          <a:pt x="229" y="500"/>
                        </a:lnTo>
                        <a:lnTo>
                          <a:pt x="229" y="580"/>
                        </a:lnTo>
                        <a:lnTo>
                          <a:pt x="167" y="661"/>
                        </a:lnTo>
                        <a:lnTo>
                          <a:pt x="82" y="747"/>
                        </a:lnTo>
                        <a:lnTo>
                          <a:pt x="31" y="793"/>
                        </a:lnTo>
                        <a:lnTo>
                          <a:pt x="0" y="828"/>
                        </a:lnTo>
                        <a:lnTo>
                          <a:pt x="0" y="867"/>
                        </a:lnTo>
                        <a:lnTo>
                          <a:pt x="34" y="873"/>
                        </a:lnTo>
                        <a:lnTo>
                          <a:pt x="117" y="891"/>
                        </a:lnTo>
                        <a:lnTo>
                          <a:pt x="237" y="944"/>
                        </a:lnTo>
                        <a:lnTo>
                          <a:pt x="271" y="983"/>
                        </a:lnTo>
                        <a:lnTo>
                          <a:pt x="318" y="992"/>
                        </a:lnTo>
                        <a:lnTo>
                          <a:pt x="373" y="947"/>
                        </a:lnTo>
                        <a:lnTo>
                          <a:pt x="339" y="927"/>
                        </a:lnTo>
                        <a:lnTo>
                          <a:pt x="208" y="885"/>
                        </a:lnTo>
                        <a:lnTo>
                          <a:pt x="124" y="864"/>
                        </a:lnTo>
                        <a:lnTo>
                          <a:pt x="61" y="839"/>
                        </a:lnTo>
                        <a:lnTo>
                          <a:pt x="61" y="831"/>
                        </a:lnTo>
                        <a:lnTo>
                          <a:pt x="72" y="810"/>
                        </a:lnTo>
                        <a:lnTo>
                          <a:pt x="113" y="768"/>
                        </a:lnTo>
                        <a:lnTo>
                          <a:pt x="229" y="679"/>
                        </a:lnTo>
                        <a:lnTo>
                          <a:pt x="298" y="604"/>
                        </a:lnTo>
                        <a:lnTo>
                          <a:pt x="312" y="551"/>
                        </a:lnTo>
                        <a:lnTo>
                          <a:pt x="301" y="473"/>
                        </a:lnTo>
                        <a:lnTo>
                          <a:pt x="271" y="410"/>
                        </a:lnTo>
                        <a:lnTo>
                          <a:pt x="229" y="321"/>
                        </a:lnTo>
                        <a:lnTo>
                          <a:pt x="215" y="229"/>
                        </a:lnTo>
                        <a:lnTo>
                          <a:pt x="215" y="139"/>
                        </a:lnTo>
                        <a:lnTo>
                          <a:pt x="215" y="59"/>
                        </a:lnTo>
                        <a:lnTo>
                          <a:pt x="205" y="1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22" name="Freeform 68"/>
                  <p:cNvSpPr>
                    <a:spLocks/>
                  </p:cNvSpPr>
                  <p:nvPr/>
                </p:nvSpPr>
                <p:spPr bwMode="auto">
                  <a:xfrm>
                    <a:off x="2144" y="3422"/>
                    <a:ext cx="61" cy="215"/>
                  </a:xfrm>
                  <a:custGeom>
                    <a:avLst/>
                    <a:gdLst>
                      <a:gd name="T0" fmla="*/ 0 w 305"/>
                      <a:gd name="T1" fmla="*/ 0 h 1073"/>
                      <a:gd name="T2" fmla="*/ 0 w 305"/>
                      <a:gd name="T3" fmla="*/ 0 h 1073"/>
                      <a:gd name="T4" fmla="*/ 0 w 305"/>
                      <a:gd name="T5" fmla="*/ 0 h 1073"/>
                      <a:gd name="T6" fmla="*/ 0 w 305"/>
                      <a:gd name="T7" fmla="*/ 0 h 1073"/>
                      <a:gd name="T8" fmla="*/ 0 w 305"/>
                      <a:gd name="T9" fmla="*/ 0 h 1073"/>
                      <a:gd name="T10" fmla="*/ 0 w 305"/>
                      <a:gd name="T11" fmla="*/ 0 h 1073"/>
                      <a:gd name="T12" fmla="*/ 0 w 305"/>
                      <a:gd name="T13" fmla="*/ 0 h 1073"/>
                      <a:gd name="T14" fmla="*/ 0 w 305"/>
                      <a:gd name="T15" fmla="*/ 0 h 1073"/>
                      <a:gd name="T16" fmla="*/ 0 w 305"/>
                      <a:gd name="T17" fmla="*/ 0 h 1073"/>
                      <a:gd name="T18" fmla="*/ 0 w 305"/>
                      <a:gd name="T19" fmla="*/ 0 h 1073"/>
                      <a:gd name="T20" fmla="*/ 0 w 305"/>
                      <a:gd name="T21" fmla="*/ 0 h 1073"/>
                      <a:gd name="T22" fmla="*/ 0 w 305"/>
                      <a:gd name="T23" fmla="*/ 0 h 1073"/>
                      <a:gd name="T24" fmla="*/ 0 w 305"/>
                      <a:gd name="T25" fmla="*/ 0 h 1073"/>
                      <a:gd name="T26" fmla="*/ 0 w 305"/>
                      <a:gd name="T27" fmla="*/ 0 h 1073"/>
                      <a:gd name="T28" fmla="*/ 0 w 305"/>
                      <a:gd name="T29" fmla="*/ 0 h 1073"/>
                      <a:gd name="T30" fmla="*/ 0 w 305"/>
                      <a:gd name="T31" fmla="*/ 0 h 1073"/>
                      <a:gd name="T32" fmla="*/ 0 w 305"/>
                      <a:gd name="T33" fmla="*/ 0 h 1073"/>
                      <a:gd name="T34" fmla="*/ 0 w 305"/>
                      <a:gd name="T35" fmla="*/ 0 h 1073"/>
                      <a:gd name="T36" fmla="*/ 0 w 305"/>
                      <a:gd name="T37" fmla="*/ 0 h 1073"/>
                      <a:gd name="T38" fmla="*/ 0 w 305"/>
                      <a:gd name="T39" fmla="*/ 0 h 1073"/>
                      <a:gd name="T40" fmla="*/ 0 w 305"/>
                      <a:gd name="T41" fmla="*/ 0 h 1073"/>
                      <a:gd name="T42" fmla="*/ 0 w 305"/>
                      <a:gd name="T43" fmla="*/ 0 h 1073"/>
                      <a:gd name="T44" fmla="*/ 0 w 305"/>
                      <a:gd name="T45" fmla="*/ 0 h 1073"/>
                      <a:gd name="T46" fmla="*/ 0 w 305"/>
                      <a:gd name="T47" fmla="*/ 0 h 1073"/>
                      <a:gd name="T48" fmla="*/ 0 w 305"/>
                      <a:gd name="T49" fmla="*/ 0 h 1073"/>
                      <a:gd name="T50" fmla="*/ 0 w 305"/>
                      <a:gd name="T51" fmla="*/ 0 h 1073"/>
                      <a:gd name="T52" fmla="*/ 0 w 305"/>
                      <a:gd name="T53" fmla="*/ 0 h 1073"/>
                      <a:gd name="T54" fmla="*/ 0 w 305"/>
                      <a:gd name="T55" fmla="*/ 0 h 1073"/>
                      <a:gd name="T56" fmla="*/ 0 w 305"/>
                      <a:gd name="T57" fmla="*/ 0 h 1073"/>
                      <a:gd name="T58" fmla="*/ 0 w 305"/>
                      <a:gd name="T59" fmla="*/ 0 h 1073"/>
                      <a:gd name="T60" fmla="*/ 0 w 305"/>
                      <a:gd name="T61" fmla="*/ 0 h 1073"/>
                      <a:gd name="T62" fmla="*/ 0 w 305"/>
                      <a:gd name="T63" fmla="*/ 0 h 1073"/>
                      <a:gd name="T64" fmla="*/ 0 w 305"/>
                      <a:gd name="T65" fmla="*/ 0 h 1073"/>
                      <a:gd name="T66" fmla="*/ 0 w 305"/>
                      <a:gd name="T67" fmla="*/ 0 h 1073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305"/>
                      <a:gd name="T103" fmla="*/ 0 h 1073"/>
                      <a:gd name="T104" fmla="*/ 305 w 305"/>
                      <a:gd name="T105" fmla="*/ 1073 h 1073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305" h="1073">
                        <a:moveTo>
                          <a:pt x="155" y="166"/>
                        </a:moveTo>
                        <a:lnTo>
                          <a:pt x="193" y="54"/>
                        </a:lnTo>
                        <a:lnTo>
                          <a:pt x="236" y="0"/>
                        </a:lnTo>
                        <a:lnTo>
                          <a:pt x="267" y="0"/>
                        </a:lnTo>
                        <a:lnTo>
                          <a:pt x="305" y="27"/>
                        </a:lnTo>
                        <a:lnTo>
                          <a:pt x="294" y="122"/>
                        </a:lnTo>
                        <a:lnTo>
                          <a:pt x="264" y="202"/>
                        </a:lnTo>
                        <a:lnTo>
                          <a:pt x="195" y="286"/>
                        </a:lnTo>
                        <a:lnTo>
                          <a:pt x="135" y="420"/>
                        </a:lnTo>
                        <a:lnTo>
                          <a:pt x="101" y="498"/>
                        </a:lnTo>
                        <a:lnTo>
                          <a:pt x="84" y="572"/>
                        </a:lnTo>
                        <a:lnTo>
                          <a:pt x="94" y="650"/>
                        </a:lnTo>
                        <a:lnTo>
                          <a:pt x="121" y="742"/>
                        </a:lnTo>
                        <a:lnTo>
                          <a:pt x="145" y="793"/>
                        </a:lnTo>
                        <a:lnTo>
                          <a:pt x="166" y="864"/>
                        </a:lnTo>
                        <a:lnTo>
                          <a:pt x="162" y="894"/>
                        </a:lnTo>
                        <a:lnTo>
                          <a:pt x="114" y="1007"/>
                        </a:lnTo>
                        <a:lnTo>
                          <a:pt x="101" y="1070"/>
                        </a:lnTo>
                        <a:lnTo>
                          <a:pt x="60" y="1073"/>
                        </a:lnTo>
                        <a:lnTo>
                          <a:pt x="9" y="1043"/>
                        </a:lnTo>
                        <a:lnTo>
                          <a:pt x="2" y="1016"/>
                        </a:lnTo>
                        <a:lnTo>
                          <a:pt x="24" y="984"/>
                        </a:lnTo>
                        <a:lnTo>
                          <a:pt x="81" y="921"/>
                        </a:lnTo>
                        <a:lnTo>
                          <a:pt x="114" y="885"/>
                        </a:lnTo>
                        <a:lnTo>
                          <a:pt x="121" y="856"/>
                        </a:lnTo>
                        <a:lnTo>
                          <a:pt x="101" y="801"/>
                        </a:lnTo>
                        <a:lnTo>
                          <a:pt x="64" y="734"/>
                        </a:lnTo>
                        <a:lnTo>
                          <a:pt x="29" y="652"/>
                        </a:lnTo>
                        <a:lnTo>
                          <a:pt x="9" y="595"/>
                        </a:lnTo>
                        <a:lnTo>
                          <a:pt x="0" y="528"/>
                        </a:lnTo>
                        <a:lnTo>
                          <a:pt x="29" y="456"/>
                        </a:lnTo>
                        <a:lnTo>
                          <a:pt x="74" y="357"/>
                        </a:lnTo>
                        <a:lnTo>
                          <a:pt x="135" y="248"/>
                        </a:lnTo>
                        <a:lnTo>
                          <a:pt x="155" y="16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88" name="Group 55"/>
              <p:cNvGrpSpPr>
                <a:grpSpLocks/>
              </p:cNvGrpSpPr>
              <p:nvPr/>
            </p:nvGrpSpPr>
            <p:grpSpPr bwMode="auto">
              <a:xfrm>
                <a:off x="5872181" y="4662915"/>
                <a:ext cx="235746" cy="437570"/>
                <a:chOff x="4155" y="1217"/>
                <a:chExt cx="453" cy="715"/>
              </a:xfrm>
            </p:grpSpPr>
            <p:sp>
              <p:nvSpPr>
                <p:cNvPr id="107" name="Freeform 56"/>
                <p:cNvSpPr>
                  <a:spLocks/>
                </p:cNvSpPr>
                <p:nvPr/>
              </p:nvSpPr>
              <p:spPr bwMode="auto">
                <a:xfrm>
                  <a:off x="4353" y="1455"/>
                  <a:ext cx="106" cy="253"/>
                </a:xfrm>
                <a:custGeom>
                  <a:avLst/>
                  <a:gdLst>
                    <a:gd name="T0" fmla="*/ 0 w 317"/>
                    <a:gd name="T1" fmla="*/ 0 h 758"/>
                    <a:gd name="T2" fmla="*/ 0 w 317"/>
                    <a:gd name="T3" fmla="*/ 0 h 758"/>
                    <a:gd name="T4" fmla="*/ 0 w 317"/>
                    <a:gd name="T5" fmla="*/ 0 h 758"/>
                    <a:gd name="T6" fmla="*/ 0 w 317"/>
                    <a:gd name="T7" fmla="*/ 0 h 758"/>
                    <a:gd name="T8" fmla="*/ 0 w 317"/>
                    <a:gd name="T9" fmla="*/ 0 h 758"/>
                    <a:gd name="T10" fmla="*/ 0 w 317"/>
                    <a:gd name="T11" fmla="*/ 0 h 758"/>
                    <a:gd name="T12" fmla="*/ 0 w 317"/>
                    <a:gd name="T13" fmla="*/ 0 h 758"/>
                    <a:gd name="T14" fmla="*/ 0 w 317"/>
                    <a:gd name="T15" fmla="*/ 0 h 758"/>
                    <a:gd name="T16" fmla="*/ 0 w 317"/>
                    <a:gd name="T17" fmla="*/ 0 h 758"/>
                    <a:gd name="T18" fmla="*/ 0 w 317"/>
                    <a:gd name="T19" fmla="*/ 0 h 758"/>
                    <a:gd name="T20" fmla="*/ 0 w 317"/>
                    <a:gd name="T21" fmla="*/ 0 h 758"/>
                    <a:gd name="T22" fmla="*/ 0 w 317"/>
                    <a:gd name="T23" fmla="*/ 0 h 758"/>
                    <a:gd name="T24" fmla="*/ 0 w 317"/>
                    <a:gd name="T25" fmla="*/ 0 h 758"/>
                    <a:gd name="T26" fmla="*/ 0 w 317"/>
                    <a:gd name="T27" fmla="*/ 0 h 758"/>
                    <a:gd name="T28" fmla="*/ 0 w 317"/>
                    <a:gd name="T29" fmla="*/ 0 h 758"/>
                    <a:gd name="T30" fmla="*/ 0 w 317"/>
                    <a:gd name="T31" fmla="*/ 0 h 758"/>
                    <a:gd name="T32" fmla="*/ 0 w 317"/>
                    <a:gd name="T33" fmla="*/ 0 h 758"/>
                    <a:gd name="T34" fmla="*/ 0 w 317"/>
                    <a:gd name="T35" fmla="*/ 0 h 758"/>
                    <a:gd name="T36" fmla="*/ 0 w 317"/>
                    <a:gd name="T37" fmla="*/ 0 h 758"/>
                    <a:gd name="T38" fmla="*/ 0 w 317"/>
                    <a:gd name="T39" fmla="*/ 0 h 758"/>
                    <a:gd name="T40" fmla="*/ 0 w 317"/>
                    <a:gd name="T41" fmla="*/ 0 h 758"/>
                    <a:gd name="T42" fmla="*/ 0 w 317"/>
                    <a:gd name="T43" fmla="*/ 0 h 758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317"/>
                    <a:gd name="T67" fmla="*/ 0 h 758"/>
                    <a:gd name="T68" fmla="*/ 317 w 317"/>
                    <a:gd name="T69" fmla="*/ 758 h 758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317" h="758">
                      <a:moveTo>
                        <a:pt x="75" y="61"/>
                      </a:moveTo>
                      <a:lnTo>
                        <a:pt x="109" y="16"/>
                      </a:lnTo>
                      <a:lnTo>
                        <a:pt x="174" y="0"/>
                      </a:lnTo>
                      <a:lnTo>
                        <a:pt x="229" y="16"/>
                      </a:lnTo>
                      <a:lnTo>
                        <a:pt x="260" y="41"/>
                      </a:lnTo>
                      <a:lnTo>
                        <a:pt x="285" y="90"/>
                      </a:lnTo>
                      <a:lnTo>
                        <a:pt x="307" y="178"/>
                      </a:lnTo>
                      <a:lnTo>
                        <a:pt x="317" y="273"/>
                      </a:lnTo>
                      <a:lnTo>
                        <a:pt x="317" y="444"/>
                      </a:lnTo>
                      <a:lnTo>
                        <a:pt x="285" y="592"/>
                      </a:lnTo>
                      <a:lnTo>
                        <a:pt x="239" y="676"/>
                      </a:lnTo>
                      <a:lnTo>
                        <a:pt x="192" y="724"/>
                      </a:lnTo>
                      <a:lnTo>
                        <a:pt x="140" y="758"/>
                      </a:lnTo>
                      <a:lnTo>
                        <a:pt x="66" y="754"/>
                      </a:lnTo>
                      <a:lnTo>
                        <a:pt x="7" y="703"/>
                      </a:lnTo>
                      <a:lnTo>
                        <a:pt x="0" y="643"/>
                      </a:lnTo>
                      <a:lnTo>
                        <a:pt x="29" y="552"/>
                      </a:lnTo>
                      <a:lnTo>
                        <a:pt x="54" y="451"/>
                      </a:lnTo>
                      <a:lnTo>
                        <a:pt x="63" y="320"/>
                      </a:lnTo>
                      <a:lnTo>
                        <a:pt x="48" y="209"/>
                      </a:lnTo>
                      <a:lnTo>
                        <a:pt x="48" y="127"/>
                      </a:lnTo>
                      <a:lnTo>
                        <a:pt x="75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8" name="Freeform 57"/>
                <p:cNvSpPr>
                  <a:spLocks/>
                </p:cNvSpPr>
                <p:nvPr/>
              </p:nvSpPr>
              <p:spPr bwMode="auto">
                <a:xfrm>
                  <a:off x="4394" y="1680"/>
                  <a:ext cx="121" cy="248"/>
                </a:xfrm>
                <a:custGeom>
                  <a:avLst/>
                  <a:gdLst>
                    <a:gd name="T0" fmla="*/ 0 w 361"/>
                    <a:gd name="T1" fmla="*/ 0 h 746"/>
                    <a:gd name="T2" fmla="*/ 0 w 361"/>
                    <a:gd name="T3" fmla="*/ 0 h 746"/>
                    <a:gd name="T4" fmla="*/ 0 w 361"/>
                    <a:gd name="T5" fmla="*/ 0 h 746"/>
                    <a:gd name="T6" fmla="*/ 0 w 361"/>
                    <a:gd name="T7" fmla="*/ 0 h 746"/>
                    <a:gd name="T8" fmla="*/ 0 w 361"/>
                    <a:gd name="T9" fmla="*/ 0 h 746"/>
                    <a:gd name="T10" fmla="*/ 0 w 361"/>
                    <a:gd name="T11" fmla="*/ 0 h 746"/>
                    <a:gd name="T12" fmla="*/ 0 w 361"/>
                    <a:gd name="T13" fmla="*/ 0 h 746"/>
                    <a:gd name="T14" fmla="*/ 0 w 361"/>
                    <a:gd name="T15" fmla="*/ 0 h 746"/>
                    <a:gd name="T16" fmla="*/ 0 w 361"/>
                    <a:gd name="T17" fmla="*/ 0 h 746"/>
                    <a:gd name="T18" fmla="*/ 0 w 361"/>
                    <a:gd name="T19" fmla="*/ 0 h 746"/>
                    <a:gd name="T20" fmla="*/ 0 w 361"/>
                    <a:gd name="T21" fmla="*/ 0 h 746"/>
                    <a:gd name="T22" fmla="*/ 0 w 361"/>
                    <a:gd name="T23" fmla="*/ 0 h 746"/>
                    <a:gd name="T24" fmla="*/ 0 w 361"/>
                    <a:gd name="T25" fmla="*/ 0 h 746"/>
                    <a:gd name="T26" fmla="*/ 0 w 361"/>
                    <a:gd name="T27" fmla="*/ 0 h 746"/>
                    <a:gd name="T28" fmla="*/ 0 w 361"/>
                    <a:gd name="T29" fmla="*/ 0 h 746"/>
                    <a:gd name="T30" fmla="*/ 0 w 361"/>
                    <a:gd name="T31" fmla="*/ 0 h 746"/>
                    <a:gd name="T32" fmla="*/ 0 w 361"/>
                    <a:gd name="T33" fmla="*/ 0 h 746"/>
                    <a:gd name="T34" fmla="*/ 0 w 361"/>
                    <a:gd name="T35" fmla="*/ 0 h 746"/>
                    <a:gd name="T36" fmla="*/ 0 w 361"/>
                    <a:gd name="T37" fmla="*/ 0 h 746"/>
                    <a:gd name="T38" fmla="*/ 0 w 361"/>
                    <a:gd name="T39" fmla="*/ 0 h 746"/>
                    <a:gd name="T40" fmla="*/ 0 w 361"/>
                    <a:gd name="T41" fmla="*/ 0 h 746"/>
                    <a:gd name="T42" fmla="*/ 0 w 361"/>
                    <a:gd name="T43" fmla="*/ 0 h 746"/>
                    <a:gd name="T44" fmla="*/ 0 w 361"/>
                    <a:gd name="T45" fmla="*/ 0 h 746"/>
                    <a:gd name="T46" fmla="*/ 0 w 361"/>
                    <a:gd name="T47" fmla="*/ 0 h 746"/>
                    <a:gd name="T48" fmla="*/ 0 w 361"/>
                    <a:gd name="T49" fmla="*/ 0 h 746"/>
                    <a:gd name="T50" fmla="*/ 0 w 361"/>
                    <a:gd name="T51" fmla="*/ 0 h 746"/>
                    <a:gd name="T52" fmla="*/ 0 w 361"/>
                    <a:gd name="T53" fmla="*/ 0 h 746"/>
                    <a:gd name="T54" fmla="*/ 0 w 361"/>
                    <a:gd name="T55" fmla="*/ 0 h 746"/>
                    <a:gd name="T56" fmla="*/ 0 w 361"/>
                    <a:gd name="T57" fmla="*/ 0 h 746"/>
                    <a:gd name="T58" fmla="*/ 0 w 361"/>
                    <a:gd name="T59" fmla="*/ 0 h 746"/>
                    <a:gd name="T60" fmla="*/ 0 w 361"/>
                    <a:gd name="T61" fmla="*/ 0 h 74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361"/>
                    <a:gd name="T94" fmla="*/ 0 h 746"/>
                    <a:gd name="T95" fmla="*/ 361 w 361"/>
                    <a:gd name="T96" fmla="*/ 746 h 74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361" h="746">
                      <a:moveTo>
                        <a:pt x="120" y="30"/>
                      </a:moveTo>
                      <a:lnTo>
                        <a:pt x="77" y="0"/>
                      </a:lnTo>
                      <a:lnTo>
                        <a:pt x="21" y="0"/>
                      </a:lnTo>
                      <a:lnTo>
                        <a:pt x="0" y="40"/>
                      </a:lnTo>
                      <a:lnTo>
                        <a:pt x="9" y="101"/>
                      </a:lnTo>
                      <a:lnTo>
                        <a:pt x="58" y="160"/>
                      </a:lnTo>
                      <a:lnTo>
                        <a:pt x="160" y="215"/>
                      </a:lnTo>
                      <a:lnTo>
                        <a:pt x="277" y="331"/>
                      </a:lnTo>
                      <a:lnTo>
                        <a:pt x="296" y="381"/>
                      </a:lnTo>
                      <a:lnTo>
                        <a:pt x="286" y="405"/>
                      </a:lnTo>
                      <a:lnTo>
                        <a:pt x="197" y="481"/>
                      </a:lnTo>
                      <a:lnTo>
                        <a:pt x="92" y="573"/>
                      </a:lnTo>
                      <a:lnTo>
                        <a:pt x="67" y="612"/>
                      </a:lnTo>
                      <a:lnTo>
                        <a:pt x="67" y="653"/>
                      </a:lnTo>
                      <a:lnTo>
                        <a:pt x="148" y="696"/>
                      </a:lnTo>
                      <a:lnTo>
                        <a:pt x="271" y="746"/>
                      </a:lnTo>
                      <a:lnTo>
                        <a:pt x="314" y="746"/>
                      </a:lnTo>
                      <a:lnTo>
                        <a:pt x="361" y="713"/>
                      </a:lnTo>
                      <a:lnTo>
                        <a:pt x="361" y="687"/>
                      </a:lnTo>
                      <a:lnTo>
                        <a:pt x="326" y="673"/>
                      </a:lnTo>
                      <a:lnTo>
                        <a:pt x="169" y="653"/>
                      </a:lnTo>
                      <a:lnTo>
                        <a:pt x="111" y="636"/>
                      </a:lnTo>
                      <a:lnTo>
                        <a:pt x="104" y="606"/>
                      </a:lnTo>
                      <a:lnTo>
                        <a:pt x="206" y="522"/>
                      </a:lnTo>
                      <a:lnTo>
                        <a:pt x="317" y="442"/>
                      </a:lnTo>
                      <a:lnTo>
                        <a:pt x="342" y="412"/>
                      </a:lnTo>
                      <a:lnTo>
                        <a:pt x="351" y="371"/>
                      </a:lnTo>
                      <a:lnTo>
                        <a:pt x="342" y="315"/>
                      </a:lnTo>
                      <a:lnTo>
                        <a:pt x="308" y="271"/>
                      </a:lnTo>
                      <a:lnTo>
                        <a:pt x="197" y="124"/>
                      </a:lnTo>
                      <a:lnTo>
                        <a:pt x="12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9" name="Freeform 58"/>
                <p:cNvSpPr>
                  <a:spLocks/>
                </p:cNvSpPr>
                <p:nvPr/>
              </p:nvSpPr>
              <p:spPr bwMode="auto">
                <a:xfrm>
                  <a:off x="4236" y="1667"/>
                  <a:ext cx="150" cy="265"/>
                </a:xfrm>
                <a:custGeom>
                  <a:avLst/>
                  <a:gdLst>
                    <a:gd name="T0" fmla="*/ 0 w 450"/>
                    <a:gd name="T1" fmla="*/ 0 h 794"/>
                    <a:gd name="T2" fmla="*/ 0 w 450"/>
                    <a:gd name="T3" fmla="*/ 0 h 794"/>
                    <a:gd name="T4" fmla="*/ 0 w 450"/>
                    <a:gd name="T5" fmla="*/ 0 h 794"/>
                    <a:gd name="T6" fmla="*/ 0 w 450"/>
                    <a:gd name="T7" fmla="*/ 0 h 794"/>
                    <a:gd name="T8" fmla="*/ 0 w 450"/>
                    <a:gd name="T9" fmla="*/ 0 h 794"/>
                    <a:gd name="T10" fmla="*/ 0 w 450"/>
                    <a:gd name="T11" fmla="*/ 0 h 794"/>
                    <a:gd name="T12" fmla="*/ 0 w 450"/>
                    <a:gd name="T13" fmla="*/ 0 h 794"/>
                    <a:gd name="T14" fmla="*/ 0 w 450"/>
                    <a:gd name="T15" fmla="*/ 0 h 794"/>
                    <a:gd name="T16" fmla="*/ 0 w 450"/>
                    <a:gd name="T17" fmla="*/ 0 h 794"/>
                    <a:gd name="T18" fmla="*/ 0 w 450"/>
                    <a:gd name="T19" fmla="*/ 0 h 794"/>
                    <a:gd name="T20" fmla="*/ 0 w 450"/>
                    <a:gd name="T21" fmla="*/ 0 h 794"/>
                    <a:gd name="T22" fmla="*/ 0 w 450"/>
                    <a:gd name="T23" fmla="*/ 0 h 794"/>
                    <a:gd name="T24" fmla="*/ 0 w 450"/>
                    <a:gd name="T25" fmla="*/ 0 h 794"/>
                    <a:gd name="T26" fmla="*/ 0 w 450"/>
                    <a:gd name="T27" fmla="*/ 0 h 794"/>
                    <a:gd name="T28" fmla="*/ 0 w 450"/>
                    <a:gd name="T29" fmla="*/ 0 h 794"/>
                    <a:gd name="T30" fmla="*/ 0 w 450"/>
                    <a:gd name="T31" fmla="*/ 0 h 794"/>
                    <a:gd name="T32" fmla="*/ 0 w 450"/>
                    <a:gd name="T33" fmla="*/ 0 h 794"/>
                    <a:gd name="T34" fmla="*/ 0 w 450"/>
                    <a:gd name="T35" fmla="*/ 0 h 794"/>
                    <a:gd name="T36" fmla="*/ 0 w 450"/>
                    <a:gd name="T37" fmla="*/ 0 h 794"/>
                    <a:gd name="T38" fmla="*/ 0 w 450"/>
                    <a:gd name="T39" fmla="*/ 0 h 794"/>
                    <a:gd name="T40" fmla="*/ 0 w 450"/>
                    <a:gd name="T41" fmla="*/ 0 h 794"/>
                    <a:gd name="T42" fmla="*/ 0 w 450"/>
                    <a:gd name="T43" fmla="*/ 0 h 794"/>
                    <a:gd name="T44" fmla="*/ 0 w 450"/>
                    <a:gd name="T45" fmla="*/ 0 h 794"/>
                    <a:gd name="T46" fmla="*/ 0 w 450"/>
                    <a:gd name="T47" fmla="*/ 0 h 794"/>
                    <a:gd name="T48" fmla="*/ 0 w 450"/>
                    <a:gd name="T49" fmla="*/ 0 h 794"/>
                    <a:gd name="T50" fmla="*/ 0 w 450"/>
                    <a:gd name="T51" fmla="*/ 0 h 794"/>
                    <a:gd name="T52" fmla="*/ 0 w 450"/>
                    <a:gd name="T53" fmla="*/ 0 h 794"/>
                    <a:gd name="T54" fmla="*/ 0 w 450"/>
                    <a:gd name="T55" fmla="*/ 0 h 794"/>
                    <a:gd name="T56" fmla="*/ 0 w 450"/>
                    <a:gd name="T57" fmla="*/ 0 h 794"/>
                    <a:gd name="T58" fmla="*/ 0 w 450"/>
                    <a:gd name="T59" fmla="*/ 0 h 794"/>
                    <a:gd name="T60" fmla="*/ 0 w 450"/>
                    <a:gd name="T61" fmla="*/ 0 h 794"/>
                    <a:gd name="T62" fmla="*/ 0 w 450"/>
                    <a:gd name="T63" fmla="*/ 0 h 794"/>
                    <a:gd name="T64" fmla="*/ 0 w 450"/>
                    <a:gd name="T65" fmla="*/ 0 h 794"/>
                    <a:gd name="T66" fmla="*/ 0 w 450"/>
                    <a:gd name="T67" fmla="*/ 0 h 794"/>
                    <a:gd name="T68" fmla="*/ 0 w 450"/>
                    <a:gd name="T69" fmla="*/ 0 h 794"/>
                    <a:gd name="T70" fmla="*/ 0 w 450"/>
                    <a:gd name="T71" fmla="*/ 0 h 794"/>
                    <a:gd name="T72" fmla="*/ 0 w 450"/>
                    <a:gd name="T73" fmla="*/ 0 h 794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450"/>
                    <a:gd name="T112" fmla="*/ 0 h 794"/>
                    <a:gd name="T113" fmla="*/ 450 w 450"/>
                    <a:gd name="T114" fmla="*/ 794 h 794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450" h="794">
                      <a:moveTo>
                        <a:pt x="244" y="107"/>
                      </a:moveTo>
                      <a:lnTo>
                        <a:pt x="316" y="39"/>
                      </a:lnTo>
                      <a:lnTo>
                        <a:pt x="384" y="0"/>
                      </a:lnTo>
                      <a:lnTo>
                        <a:pt x="427" y="6"/>
                      </a:lnTo>
                      <a:lnTo>
                        <a:pt x="450" y="39"/>
                      </a:lnTo>
                      <a:lnTo>
                        <a:pt x="450" y="76"/>
                      </a:lnTo>
                      <a:lnTo>
                        <a:pt x="436" y="117"/>
                      </a:lnTo>
                      <a:lnTo>
                        <a:pt x="390" y="140"/>
                      </a:lnTo>
                      <a:lnTo>
                        <a:pt x="297" y="197"/>
                      </a:lnTo>
                      <a:lnTo>
                        <a:pt x="241" y="268"/>
                      </a:lnTo>
                      <a:lnTo>
                        <a:pt x="204" y="352"/>
                      </a:lnTo>
                      <a:lnTo>
                        <a:pt x="195" y="401"/>
                      </a:lnTo>
                      <a:lnTo>
                        <a:pt x="244" y="462"/>
                      </a:lnTo>
                      <a:lnTo>
                        <a:pt x="297" y="549"/>
                      </a:lnTo>
                      <a:lnTo>
                        <a:pt x="335" y="630"/>
                      </a:lnTo>
                      <a:lnTo>
                        <a:pt x="344" y="680"/>
                      </a:lnTo>
                      <a:lnTo>
                        <a:pt x="344" y="710"/>
                      </a:lnTo>
                      <a:lnTo>
                        <a:pt x="319" y="730"/>
                      </a:lnTo>
                      <a:lnTo>
                        <a:pt x="241" y="733"/>
                      </a:lnTo>
                      <a:lnTo>
                        <a:pt x="123" y="763"/>
                      </a:lnTo>
                      <a:lnTo>
                        <a:pt x="101" y="790"/>
                      </a:lnTo>
                      <a:lnTo>
                        <a:pt x="83" y="794"/>
                      </a:lnTo>
                      <a:lnTo>
                        <a:pt x="0" y="763"/>
                      </a:lnTo>
                      <a:lnTo>
                        <a:pt x="0" y="733"/>
                      </a:lnTo>
                      <a:lnTo>
                        <a:pt x="37" y="710"/>
                      </a:lnTo>
                      <a:lnTo>
                        <a:pt x="186" y="680"/>
                      </a:lnTo>
                      <a:lnTo>
                        <a:pt x="263" y="690"/>
                      </a:lnTo>
                      <a:lnTo>
                        <a:pt x="301" y="690"/>
                      </a:lnTo>
                      <a:lnTo>
                        <a:pt x="310" y="673"/>
                      </a:lnTo>
                      <a:lnTo>
                        <a:pt x="278" y="599"/>
                      </a:lnTo>
                      <a:lnTo>
                        <a:pt x="213" y="502"/>
                      </a:lnTo>
                      <a:lnTo>
                        <a:pt x="167" y="432"/>
                      </a:lnTo>
                      <a:lnTo>
                        <a:pt x="149" y="391"/>
                      </a:lnTo>
                      <a:lnTo>
                        <a:pt x="149" y="331"/>
                      </a:lnTo>
                      <a:lnTo>
                        <a:pt x="180" y="231"/>
                      </a:lnTo>
                      <a:lnTo>
                        <a:pt x="207" y="168"/>
                      </a:lnTo>
                      <a:lnTo>
                        <a:pt x="244" y="1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0" name="Freeform 59"/>
                <p:cNvSpPr>
                  <a:spLocks/>
                </p:cNvSpPr>
                <p:nvPr/>
              </p:nvSpPr>
              <p:spPr bwMode="auto">
                <a:xfrm>
                  <a:off x="4155" y="1455"/>
                  <a:ext cx="203" cy="198"/>
                </a:xfrm>
                <a:custGeom>
                  <a:avLst/>
                  <a:gdLst>
                    <a:gd name="T0" fmla="*/ 0 w 609"/>
                    <a:gd name="T1" fmla="*/ 0 h 594"/>
                    <a:gd name="T2" fmla="*/ 0 w 609"/>
                    <a:gd name="T3" fmla="*/ 0 h 594"/>
                    <a:gd name="T4" fmla="*/ 0 w 609"/>
                    <a:gd name="T5" fmla="*/ 0 h 594"/>
                    <a:gd name="T6" fmla="*/ 0 w 609"/>
                    <a:gd name="T7" fmla="*/ 0 h 594"/>
                    <a:gd name="T8" fmla="*/ 0 w 609"/>
                    <a:gd name="T9" fmla="*/ 0 h 594"/>
                    <a:gd name="T10" fmla="*/ 0 w 609"/>
                    <a:gd name="T11" fmla="*/ 0 h 594"/>
                    <a:gd name="T12" fmla="*/ 0 w 609"/>
                    <a:gd name="T13" fmla="*/ 0 h 594"/>
                    <a:gd name="T14" fmla="*/ 0 w 609"/>
                    <a:gd name="T15" fmla="*/ 0 h 594"/>
                    <a:gd name="T16" fmla="*/ 0 w 609"/>
                    <a:gd name="T17" fmla="*/ 0 h 594"/>
                    <a:gd name="T18" fmla="*/ 0 w 609"/>
                    <a:gd name="T19" fmla="*/ 0 h 594"/>
                    <a:gd name="T20" fmla="*/ 0 w 609"/>
                    <a:gd name="T21" fmla="*/ 0 h 594"/>
                    <a:gd name="T22" fmla="*/ 0 w 609"/>
                    <a:gd name="T23" fmla="*/ 0 h 594"/>
                    <a:gd name="T24" fmla="*/ 0 w 609"/>
                    <a:gd name="T25" fmla="*/ 0 h 594"/>
                    <a:gd name="T26" fmla="*/ 0 w 609"/>
                    <a:gd name="T27" fmla="*/ 0 h 594"/>
                    <a:gd name="T28" fmla="*/ 0 w 609"/>
                    <a:gd name="T29" fmla="*/ 0 h 594"/>
                    <a:gd name="T30" fmla="*/ 0 w 609"/>
                    <a:gd name="T31" fmla="*/ 0 h 594"/>
                    <a:gd name="T32" fmla="*/ 0 w 609"/>
                    <a:gd name="T33" fmla="*/ 0 h 594"/>
                    <a:gd name="T34" fmla="*/ 0 w 609"/>
                    <a:gd name="T35" fmla="*/ 0 h 594"/>
                    <a:gd name="T36" fmla="*/ 0 w 609"/>
                    <a:gd name="T37" fmla="*/ 0 h 594"/>
                    <a:gd name="T38" fmla="*/ 0 w 609"/>
                    <a:gd name="T39" fmla="*/ 0 h 594"/>
                    <a:gd name="T40" fmla="*/ 0 w 609"/>
                    <a:gd name="T41" fmla="*/ 0 h 594"/>
                    <a:gd name="T42" fmla="*/ 0 w 609"/>
                    <a:gd name="T43" fmla="*/ 0 h 594"/>
                    <a:gd name="T44" fmla="*/ 0 w 609"/>
                    <a:gd name="T45" fmla="*/ 0 h 594"/>
                    <a:gd name="T46" fmla="*/ 0 w 609"/>
                    <a:gd name="T47" fmla="*/ 0 h 594"/>
                    <a:gd name="T48" fmla="*/ 0 w 609"/>
                    <a:gd name="T49" fmla="*/ 0 h 594"/>
                    <a:gd name="T50" fmla="*/ 0 w 609"/>
                    <a:gd name="T51" fmla="*/ 0 h 594"/>
                    <a:gd name="T52" fmla="*/ 0 w 609"/>
                    <a:gd name="T53" fmla="*/ 0 h 594"/>
                    <a:gd name="T54" fmla="*/ 0 w 609"/>
                    <a:gd name="T55" fmla="*/ 0 h 594"/>
                    <a:gd name="T56" fmla="*/ 0 w 609"/>
                    <a:gd name="T57" fmla="*/ 0 h 594"/>
                    <a:gd name="T58" fmla="*/ 0 w 609"/>
                    <a:gd name="T59" fmla="*/ 0 h 594"/>
                    <a:gd name="T60" fmla="*/ 0 w 609"/>
                    <a:gd name="T61" fmla="*/ 0 h 594"/>
                    <a:gd name="T62" fmla="*/ 0 w 609"/>
                    <a:gd name="T63" fmla="*/ 0 h 594"/>
                    <a:gd name="T64" fmla="*/ 0 w 609"/>
                    <a:gd name="T65" fmla="*/ 0 h 59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609"/>
                    <a:gd name="T100" fmla="*/ 0 h 594"/>
                    <a:gd name="T101" fmla="*/ 609 w 609"/>
                    <a:gd name="T102" fmla="*/ 594 h 59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609" h="594">
                      <a:moveTo>
                        <a:pt x="365" y="594"/>
                      </a:moveTo>
                      <a:lnTo>
                        <a:pt x="403" y="589"/>
                      </a:lnTo>
                      <a:lnTo>
                        <a:pt x="414" y="555"/>
                      </a:lnTo>
                      <a:lnTo>
                        <a:pt x="425" y="435"/>
                      </a:lnTo>
                      <a:lnTo>
                        <a:pt x="481" y="294"/>
                      </a:lnTo>
                      <a:lnTo>
                        <a:pt x="540" y="230"/>
                      </a:lnTo>
                      <a:lnTo>
                        <a:pt x="609" y="164"/>
                      </a:lnTo>
                      <a:lnTo>
                        <a:pt x="602" y="117"/>
                      </a:lnTo>
                      <a:lnTo>
                        <a:pt x="561" y="92"/>
                      </a:lnTo>
                      <a:lnTo>
                        <a:pt x="510" y="117"/>
                      </a:lnTo>
                      <a:lnTo>
                        <a:pt x="453" y="185"/>
                      </a:lnTo>
                      <a:lnTo>
                        <a:pt x="401" y="333"/>
                      </a:lnTo>
                      <a:lnTo>
                        <a:pt x="378" y="448"/>
                      </a:lnTo>
                      <a:lnTo>
                        <a:pt x="363" y="508"/>
                      </a:lnTo>
                      <a:lnTo>
                        <a:pt x="320" y="486"/>
                      </a:lnTo>
                      <a:lnTo>
                        <a:pt x="271" y="387"/>
                      </a:lnTo>
                      <a:lnTo>
                        <a:pt x="231" y="250"/>
                      </a:lnTo>
                      <a:lnTo>
                        <a:pt x="239" y="188"/>
                      </a:lnTo>
                      <a:lnTo>
                        <a:pt x="261" y="123"/>
                      </a:lnTo>
                      <a:lnTo>
                        <a:pt x="270" y="75"/>
                      </a:lnTo>
                      <a:lnTo>
                        <a:pt x="172" y="72"/>
                      </a:lnTo>
                      <a:lnTo>
                        <a:pt x="73" y="52"/>
                      </a:lnTo>
                      <a:lnTo>
                        <a:pt x="27" y="0"/>
                      </a:lnTo>
                      <a:lnTo>
                        <a:pt x="0" y="25"/>
                      </a:lnTo>
                      <a:lnTo>
                        <a:pt x="36" y="114"/>
                      </a:lnTo>
                      <a:lnTo>
                        <a:pt x="115" y="124"/>
                      </a:lnTo>
                      <a:lnTo>
                        <a:pt x="200" y="134"/>
                      </a:lnTo>
                      <a:lnTo>
                        <a:pt x="203" y="212"/>
                      </a:lnTo>
                      <a:lnTo>
                        <a:pt x="211" y="302"/>
                      </a:lnTo>
                      <a:lnTo>
                        <a:pt x="240" y="403"/>
                      </a:lnTo>
                      <a:lnTo>
                        <a:pt x="276" y="503"/>
                      </a:lnTo>
                      <a:lnTo>
                        <a:pt x="330" y="570"/>
                      </a:lnTo>
                      <a:lnTo>
                        <a:pt x="365" y="5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1" name="Freeform 60"/>
                <p:cNvSpPr>
                  <a:spLocks/>
                </p:cNvSpPr>
                <p:nvPr/>
              </p:nvSpPr>
              <p:spPr bwMode="auto">
                <a:xfrm>
                  <a:off x="4458" y="1217"/>
                  <a:ext cx="150" cy="268"/>
                </a:xfrm>
                <a:custGeom>
                  <a:avLst/>
                  <a:gdLst>
                    <a:gd name="T0" fmla="*/ 0 w 448"/>
                    <a:gd name="T1" fmla="*/ 0 h 802"/>
                    <a:gd name="T2" fmla="*/ 0 w 448"/>
                    <a:gd name="T3" fmla="*/ 0 h 802"/>
                    <a:gd name="T4" fmla="*/ 0 w 448"/>
                    <a:gd name="T5" fmla="*/ 0 h 802"/>
                    <a:gd name="T6" fmla="*/ 0 w 448"/>
                    <a:gd name="T7" fmla="*/ 0 h 802"/>
                    <a:gd name="T8" fmla="*/ 0 w 448"/>
                    <a:gd name="T9" fmla="*/ 0 h 802"/>
                    <a:gd name="T10" fmla="*/ 0 w 448"/>
                    <a:gd name="T11" fmla="*/ 0 h 802"/>
                    <a:gd name="T12" fmla="*/ 0 w 448"/>
                    <a:gd name="T13" fmla="*/ 0 h 802"/>
                    <a:gd name="T14" fmla="*/ 0 w 448"/>
                    <a:gd name="T15" fmla="*/ 0 h 802"/>
                    <a:gd name="T16" fmla="*/ 0 w 448"/>
                    <a:gd name="T17" fmla="*/ 0 h 802"/>
                    <a:gd name="T18" fmla="*/ 0 w 448"/>
                    <a:gd name="T19" fmla="*/ 0 h 802"/>
                    <a:gd name="T20" fmla="*/ 0 w 448"/>
                    <a:gd name="T21" fmla="*/ 0 h 802"/>
                    <a:gd name="T22" fmla="*/ 0 w 448"/>
                    <a:gd name="T23" fmla="*/ 0 h 802"/>
                    <a:gd name="T24" fmla="*/ 0 w 448"/>
                    <a:gd name="T25" fmla="*/ 0 h 802"/>
                    <a:gd name="T26" fmla="*/ 0 w 448"/>
                    <a:gd name="T27" fmla="*/ 0 h 802"/>
                    <a:gd name="T28" fmla="*/ 0 w 448"/>
                    <a:gd name="T29" fmla="*/ 0 h 802"/>
                    <a:gd name="T30" fmla="*/ 0 w 448"/>
                    <a:gd name="T31" fmla="*/ 0 h 802"/>
                    <a:gd name="T32" fmla="*/ 0 w 448"/>
                    <a:gd name="T33" fmla="*/ 0 h 802"/>
                    <a:gd name="T34" fmla="*/ 0 w 448"/>
                    <a:gd name="T35" fmla="*/ 0 h 802"/>
                    <a:gd name="T36" fmla="*/ 0 w 448"/>
                    <a:gd name="T37" fmla="*/ 0 h 802"/>
                    <a:gd name="T38" fmla="*/ 0 w 448"/>
                    <a:gd name="T39" fmla="*/ 0 h 802"/>
                    <a:gd name="T40" fmla="*/ 0 w 448"/>
                    <a:gd name="T41" fmla="*/ 0 h 802"/>
                    <a:gd name="T42" fmla="*/ 0 w 448"/>
                    <a:gd name="T43" fmla="*/ 0 h 802"/>
                    <a:gd name="T44" fmla="*/ 0 w 448"/>
                    <a:gd name="T45" fmla="*/ 0 h 802"/>
                    <a:gd name="T46" fmla="*/ 0 w 448"/>
                    <a:gd name="T47" fmla="*/ 0 h 802"/>
                    <a:gd name="T48" fmla="*/ 0 w 448"/>
                    <a:gd name="T49" fmla="*/ 0 h 802"/>
                    <a:gd name="T50" fmla="*/ 0 w 448"/>
                    <a:gd name="T51" fmla="*/ 0 h 802"/>
                    <a:gd name="T52" fmla="*/ 0 w 448"/>
                    <a:gd name="T53" fmla="*/ 0 h 802"/>
                    <a:gd name="T54" fmla="*/ 0 w 448"/>
                    <a:gd name="T55" fmla="*/ 0 h 802"/>
                    <a:gd name="T56" fmla="*/ 0 w 448"/>
                    <a:gd name="T57" fmla="*/ 0 h 802"/>
                    <a:gd name="T58" fmla="*/ 0 w 448"/>
                    <a:gd name="T59" fmla="*/ 0 h 802"/>
                    <a:gd name="T60" fmla="*/ 0 w 448"/>
                    <a:gd name="T61" fmla="*/ 0 h 802"/>
                    <a:gd name="T62" fmla="*/ 0 w 448"/>
                    <a:gd name="T63" fmla="*/ 0 h 802"/>
                    <a:gd name="T64" fmla="*/ 0 w 448"/>
                    <a:gd name="T65" fmla="*/ 0 h 802"/>
                    <a:gd name="T66" fmla="*/ 0 w 448"/>
                    <a:gd name="T67" fmla="*/ 0 h 802"/>
                    <a:gd name="T68" fmla="*/ 0 w 448"/>
                    <a:gd name="T69" fmla="*/ 0 h 802"/>
                    <a:gd name="T70" fmla="*/ 0 w 448"/>
                    <a:gd name="T71" fmla="*/ 0 h 802"/>
                    <a:gd name="T72" fmla="*/ 0 w 448"/>
                    <a:gd name="T73" fmla="*/ 0 h 802"/>
                    <a:gd name="T74" fmla="*/ 0 w 448"/>
                    <a:gd name="T75" fmla="*/ 0 h 802"/>
                    <a:gd name="T76" fmla="*/ 0 w 448"/>
                    <a:gd name="T77" fmla="*/ 0 h 802"/>
                    <a:gd name="T78" fmla="*/ 0 w 448"/>
                    <a:gd name="T79" fmla="*/ 0 h 802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448"/>
                    <a:gd name="T121" fmla="*/ 0 h 802"/>
                    <a:gd name="T122" fmla="*/ 448 w 448"/>
                    <a:gd name="T123" fmla="*/ 802 h 802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448" h="802">
                      <a:moveTo>
                        <a:pt x="0" y="795"/>
                      </a:moveTo>
                      <a:lnTo>
                        <a:pt x="0" y="742"/>
                      </a:lnTo>
                      <a:lnTo>
                        <a:pt x="28" y="701"/>
                      </a:lnTo>
                      <a:lnTo>
                        <a:pt x="149" y="654"/>
                      </a:lnTo>
                      <a:lnTo>
                        <a:pt x="299" y="614"/>
                      </a:lnTo>
                      <a:lnTo>
                        <a:pt x="385" y="591"/>
                      </a:lnTo>
                      <a:lnTo>
                        <a:pt x="396" y="570"/>
                      </a:lnTo>
                      <a:lnTo>
                        <a:pt x="354" y="511"/>
                      </a:lnTo>
                      <a:lnTo>
                        <a:pt x="273" y="423"/>
                      </a:lnTo>
                      <a:lnTo>
                        <a:pt x="190" y="349"/>
                      </a:lnTo>
                      <a:lnTo>
                        <a:pt x="124" y="309"/>
                      </a:lnTo>
                      <a:lnTo>
                        <a:pt x="87" y="268"/>
                      </a:lnTo>
                      <a:lnTo>
                        <a:pt x="84" y="239"/>
                      </a:lnTo>
                      <a:lnTo>
                        <a:pt x="106" y="212"/>
                      </a:lnTo>
                      <a:lnTo>
                        <a:pt x="158" y="198"/>
                      </a:lnTo>
                      <a:lnTo>
                        <a:pt x="224" y="147"/>
                      </a:lnTo>
                      <a:lnTo>
                        <a:pt x="233" y="98"/>
                      </a:lnTo>
                      <a:lnTo>
                        <a:pt x="233" y="27"/>
                      </a:lnTo>
                      <a:lnTo>
                        <a:pt x="227" y="0"/>
                      </a:lnTo>
                      <a:lnTo>
                        <a:pt x="252" y="6"/>
                      </a:lnTo>
                      <a:lnTo>
                        <a:pt x="287" y="67"/>
                      </a:lnTo>
                      <a:lnTo>
                        <a:pt x="299" y="131"/>
                      </a:lnTo>
                      <a:lnTo>
                        <a:pt x="261" y="178"/>
                      </a:lnTo>
                      <a:lnTo>
                        <a:pt x="227" y="192"/>
                      </a:lnTo>
                      <a:lnTo>
                        <a:pt x="161" y="229"/>
                      </a:lnTo>
                      <a:lnTo>
                        <a:pt x="149" y="249"/>
                      </a:lnTo>
                      <a:lnTo>
                        <a:pt x="158" y="268"/>
                      </a:lnTo>
                      <a:lnTo>
                        <a:pt x="218" y="323"/>
                      </a:lnTo>
                      <a:lnTo>
                        <a:pt x="280" y="352"/>
                      </a:lnTo>
                      <a:lnTo>
                        <a:pt x="364" y="429"/>
                      </a:lnTo>
                      <a:lnTo>
                        <a:pt x="420" y="520"/>
                      </a:lnTo>
                      <a:lnTo>
                        <a:pt x="448" y="591"/>
                      </a:lnTo>
                      <a:lnTo>
                        <a:pt x="439" y="614"/>
                      </a:lnTo>
                      <a:lnTo>
                        <a:pt x="420" y="630"/>
                      </a:lnTo>
                      <a:lnTo>
                        <a:pt x="348" y="661"/>
                      </a:lnTo>
                      <a:lnTo>
                        <a:pt x="205" y="712"/>
                      </a:lnTo>
                      <a:lnTo>
                        <a:pt x="115" y="755"/>
                      </a:lnTo>
                      <a:lnTo>
                        <a:pt x="56" y="792"/>
                      </a:lnTo>
                      <a:lnTo>
                        <a:pt x="18" y="802"/>
                      </a:lnTo>
                      <a:lnTo>
                        <a:pt x="0" y="79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2" name="Freeform 61"/>
                <p:cNvSpPr>
                  <a:spLocks/>
                </p:cNvSpPr>
                <p:nvPr/>
              </p:nvSpPr>
              <p:spPr bwMode="auto">
                <a:xfrm>
                  <a:off x="4312" y="1257"/>
                  <a:ext cx="116" cy="191"/>
                </a:xfrm>
                <a:custGeom>
                  <a:avLst/>
                  <a:gdLst>
                    <a:gd name="T0" fmla="*/ 0 w 349"/>
                    <a:gd name="T1" fmla="*/ 0 h 571"/>
                    <a:gd name="T2" fmla="*/ 0 w 349"/>
                    <a:gd name="T3" fmla="*/ 0 h 571"/>
                    <a:gd name="T4" fmla="*/ 0 w 349"/>
                    <a:gd name="T5" fmla="*/ 0 h 571"/>
                    <a:gd name="T6" fmla="*/ 0 w 349"/>
                    <a:gd name="T7" fmla="*/ 0 h 571"/>
                    <a:gd name="T8" fmla="*/ 0 w 349"/>
                    <a:gd name="T9" fmla="*/ 0 h 571"/>
                    <a:gd name="T10" fmla="*/ 0 w 349"/>
                    <a:gd name="T11" fmla="*/ 0 h 571"/>
                    <a:gd name="T12" fmla="*/ 0 w 349"/>
                    <a:gd name="T13" fmla="*/ 0 h 571"/>
                    <a:gd name="T14" fmla="*/ 0 w 349"/>
                    <a:gd name="T15" fmla="*/ 0 h 571"/>
                    <a:gd name="T16" fmla="*/ 0 w 349"/>
                    <a:gd name="T17" fmla="*/ 0 h 571"/>
                    <a:gd name="T18" fmla="*/ 0 w 349"/>
                    <a:gd name="T19" fmla="*/ 0 h 571"/>
                    <a:gd name="T20" fmla="*/ 0 w 349"/>
                    <a:gd name="T21" fmla="*/ 0 h 571"/>
                    <a:gd name="T22" fmla="*/ 0 w 349"/>
                    <a:gd name="T23" fmla="*/ 0 h 571"/>
                    <a:gd name="T24" fmla="*/ 0 w 349"/>
                    <a:gd name="T25" fmla="*/ 0 h 571"/>
                    <a:gd name="T26" fmla="*/ 0 w 349"/>
                    <a:gd name="T27" fmla="*/ 0 h 571"/>
                    <a:gd name="T28" fmla="*/ 0 w 349"/>
                    <a:gd name="T29" fmla="*/ 0 h 571"/>
                    <a:gd name="T30" fmla="*/ 0 w 349"/>
                    <a:gd name="T31" fmla="*/ 0 h 571"/>
                    <a:gd name="T32" fmla="*/ 0 w 349"/>
                    <a:gd name="T33" fmla="*/ 0 h 571"/>
                    <a:gd name="T34" fmla="*/ 0 w 349"/>
                    <a:gd name="T35" fmla="*/ 0 h 571"/>
                    <a:gd name="T36" fmla="*/ 0 w 349"/>
                    <a:gd name="T37" fmla="*/ 0 h 571"/>
                    <a:gd name="T38" fmla="*/ 0 w 349"/>
                    <a:gd name="T39" fmla="*/ 0 h 571"/>
                    <a:gd name="T40" fmla="*/ 0 w 349"/>
                    <a:gd name="T41" fmla="*/ 0 h 571"/>
                    <a:gd name="T42" fmla="*/ 0 w 349"/>
                    <a:gd name="T43" fmla="*/ 0 h 571"/>
                    <a:gd name="T44" fmla="*/ 0 w 349"/>
                    <a:gd name="T45" fmla="*/ 0 h 571"/>
                    <a:gd name="T46" fmla="*/ 0 w 349"/>
                    <a:gd name="T47" fmla="*/ 0 h 571"/>
                    <a:gd name="T48" fmla="*/ 0 w 349"/>
                    <a:gd name="T49" fmla="*/ 0 h 571"/>
                    <a:gd name="T50" fmla="*/ 0 w 349"/>
                    <a:gd name="T51" fmla="*/ 0 h 571"/>
                    <a:gd name="T52" fmla="*/ 0 w 349"/>
                    <a:gd name="T53" fmla="*/ 0 h 571"/>
                    <a:gd name="T54" fmla="*/ 0 w 349"/>
                    <a:gd name="T55" fmla="*/ 0 h 571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349"/>
                    <a:gd name="T85" fmla="*/ 0 h 571"/>
                    <a:gd name="T86" fmla="*/ 349 w 349"/>
                    <a:gd name="T87" fmla="*/ 571 h 571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349" h="571">
                      <a:moveTo>
                        <a:pt x="71" y="463"/>
                      </a:moveTo>
                      <a:lnTo>
                        <a:pt x="111" y="514"/>
                      </a:lnTo>
                      <a:lnTo>
                        <a:pt x="177" y="561"/>
                      </a:lnTo>
                      <a:lnTo>
                        <a:pt x="232" y="571"/>
                      </a:lnTo>
                      <a:lnTo>
                        <a:pt x="274" y="561"/>
                      </a:lnTo>
                      <a:lnTo>
                        <a:pt x="325" y="522"/>
                      </a:lnTo>
                      <a:lnTo>
                        <a:pt x="343" y="440"/>
                      </a:lnTo>
                      <a:lnTo>
                        <a:pt x="349" y="379"/>
                      </a:lnTo>
                      <a:lnTo>
                        <a:pt x="334" y="323"/>
                      </a:lnTo>
                      <a:lnTo>
                        <a:pt x="305" y="252"/>
                      </a:lnTo>
                      <a:lnTo>
                        <a:pt x="278" y="192"/>
                      </a:lnTo>
                      <a:lnTo>
                        <a:pt x="274" y="178"/>
                      </a:lnTo>
                      <a:lnTo>
                        <a:pt x="287" y="108"/>
                      </a:lnTo>
                      <a:lnTo>
                        <a:pt x="325" y="37"/>
                      </a:lnTo>
                      <a:lnTo>
                        <a:pt x="331" y="16"/>
                      </a:lnTo>
                      <a:lnTo>
                        <a:pt x="311" y="0"/>
                      </a:lnTo>
                      <a:lnTo>
                        <a:pt x="287" y="0"/>
                      </a:lnTo>
                      <a:lnTo>
                        <a:pt x="260" y="92"/>
                      </a:lnTo>
                      <a:lnTo>
                        <a:pt x="248" y="151"/>
                      </a:lnTo>
                      <a:lnTo>
                        <a:pt x="214" y="111"/>
                      </a:lnTo>
                      <a:lnTo>
                        <a:pt x="185" y="80"/>
                      </a:lnTo>
                      <a:lnTo>
                        <a:pt x="126" y="57"/>
                      </a:lnTo>
                      <a:lnTo>
                        <a:pt x="83" y="57"/>
                      </a:lnTo>
                      <a:lnTo>
                        <a:pt x="18" y="92"/>
                      </a:lnTo>
                      <a:lnTo>
                        <a:pt x="0" y="188"/>
                      </a:lnTo>
                      <a:lnTo>
                        <a:pt x="15" y="313"/>
                      </a:lnTo>
                      <a:lnTo>
                        <a:pt x="43" y="430"/>
                      </a:lnTo>
                      <a:lnTo>
                        <a:pt x="71" y="4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89" name="Gruppieren 423"/>
              <p:cNvGrpSpPr>
                <a:grpSpLocks/>
              </p:cNvGrpSpPr>
              <p:nvPr/>
            </p:nvGrpSpPr>
            <p:grpSpPr bwMode="auto">
              <a:xfrm>
                <a:off x="5813236" y="4429120"/>
                <a:ext cx="176809" cy="467593"/>
                <a:chOff x="1071537" y="2018902"/>
                <a:chExt cx="889680" cy="1552974"/>
              </a:xfrm>
            </p:grpSpPr>
            <p:sp>
              <p:nvSpPr>
                <p:cNvPr id="90" name="Freeform 33"/>
                <p:cNvSpPr>
                  <a:spLocks/>
                </p:cNvSpPr>
                <p:nvPr/>
              </p:nvSpPr>
              <p:spPr bwMode="auto">
                <a:xfrm flipH="1">
                  <a:off x="1071537" y="2511088"/>
                  <a:ext cx="433178" cy="519169"/>
                </a:xfrm>
                <a:custGeom>
                  <a:avLst/>
                  <a:gdLst>
                    <a:gd name="T0" fmla="*/ 2147483647 w 584"/>
                    <a:gd name="T1" fmla="*/ 2147483647 h 789"/>
                    <a:gd name="T2" fmla="*/ 2147483647 w 584"/>
                    <a:gd name="T3" fmla="*/ 2147483647 h 789"/>
                    <a:gd name="T4" fmla="*/ 2147483647 w 584"/>
                    <a:gd name="T5" fmla="*/ 2147483647 h 789"/>
                    <a:gd name="T6" fmla="*/ 2147483647 w 584"/>
                    <a:gd name="T7" fmla="*/ 2147483647 h 789"/>
                    <a:gd name="T8" fmla="*/ 2147483647 w 584"/>
                    <a:gd name="T9" fmla="*/ 2147483647 h 789"/>
                    <a:gd name="T10" fmla="*/ 2147483647 w 584"/>
                    <a:gd name="T11" fmla="*/ 2147483647 h 789"/>
                    <a:gd name="T12" fmla="*/ 2147483647 w 584"/>
                    <a:gd name="T13" fmla="*/ 2147483647 h 789"/>
                    <a:gd name="T14" fmla="*/ 2147483647 w 584"/>
                    <a:gd name="T15" fmla="*/ 2147483647 h 789"/>
                    <a:gd name="T16" fmla="*/ 2147483647 w 584"/>
                    <a:gd name="T17" fmla="*/ 2147483647 h 789"/>
                    <a:gd name="T18" fmla="*/ 2147483647 w 584"/>
                    <a:gd name="T19" fmla="*/ 2147483647 h 789"/>
                    <a:gd name="T20" fmla="*/ 2147483647 w 584"/>
                    <a:gd name="T21" fmla="*/ 2147483647 h 789"/>
                    <a:gd name="T22" fmla="*/ 2147483647 w 584"/>
                    <a:gd name="T23" fmla="*/ 2147483647 h 789"/>
                    <a:gd name="T24" fmla="*/ 2147483647 w 584"/>
                    <a:gd name="T25" fmla="*/ 2147483647 h 789"/>
                    <a:gd name="T26" fmla="*/ 2147483647 w 584"/>
                    <a:gd name="T27" fmla="*/ 2147483647 h 789"/>
                    <a:gd name="T28" fmla="*/ 2147483647 w 584"/>
                    <a:gd name="T29" fmla="*/ 2147483647 h 789"/>
                    <a:gd name="T30" fmla="*/ 2147483647 w 584"/>
                    <a:gd name="T31" fmla="*/ 2147483647 h 789"/>
                    <a:gd name="T32" fmla="*/ 2147483647 w 584"/>
                    <a:gd name="T33" fmla="*/ 2147483647 h 789"/>
                    <a:gd name="T34" fmla="*/ 2147483647 w 584"/>
                    <a:gd name="T35" fmla="*/ 2147483647 h 789"/>
                    <a:gd name="T36" fmla="*/ 2147483647 w 584"/>
                    <a:gd name="T37" fmla="*/ 2147483647 h 789"/>
                    <a:gd name="T38" fmla="*/ 2147483647 w 584"/>
                    <a:gd name="T39" fmla="*/ 2147483647 h 789"/>
                    <a:gd name="T40" fmla="*/ 2147483647 w 584"/>
                    <a:gd name="T41" fmla="*/ 2147483647 h 789"/>
                    <a:gd name="T42" fmla="*/ 2147483647 w 584"/>
                    <a:gd name="T43" fmla="*/ 2147483647 h 789"/>
                    <a:gd name="T44" fmla="*/ 2147483647 w 584"/>
                    <a:gd name="T45" fmla="*/ 2147483647 h 789"/>
                    <a:gd name="T46" fmla="*/ 2147483647 w 584"/>
                    <a:gd name="T47" fmla="*/ 2147483647 h 789"/>
                    <a:gd name="T48" fmla="*/ 2147483647 w 584"/>
                    <a:gd name="T49" fmla="*/ 2147483647 h 789"/>
                    <a:gd name="T50" fmla="*/ 2147483647 w 584"/>
                    <a:gd name="T51" fmla="*/ 2147483647 h 789"/>
                    <a:gd name="T52" fmla="*/ 2147483647 w 584"/>
                    <a:gd name="T53" fmla="*/ 2147483647 h 789"/>
                    <a:gd name="T54" fmla="*/ 2147483647 w 584"/>
                    <a:gd name="T55" fmla="*/ 2147483647 h 789"/>
                    <a:gd name="T56" fmla="*/ 2147483647 w 584"/>
                    <a:gd name="T57" fmla="*/ 2147483647 h 789"/>
                    <a:gd name="T58" fmla="*/ 2147483647 w 584"/>
                    <a:gd name="T59" fmla="*/ 2147483647 h 789"/>
                    <a:gd name="T60" fmla="*/ 2147483647 w 584"/>
                    <a:gd name="T61" fmla="*/ 2147483647 h 789"/>
                    <a:gd name="T62" fmla="*/ 2147483647 w 584"/>
                    <a:gd name="T63" fmla="*/ 2147483647 h 789"/>
                    <a:gd name="T64" fmla="*/ 2147483647 w 584"/>
                    <a:gd name="T65" fmla="*/ 2147483647 h 789"/>
                    <a:gd name="T66" fmla="*/ 2147483647 w 584"/>
                    <a:gd name="T67" fmla="*/ 2147483647 h 789"/>
                    <a:gd name="T68" fmla="*/ 2147483647 w 584"/>
                    <a:gd name="T69" fmla="*/ 2147483647 h 789"/>
                    <a:gd name="T70" fmla="*/ 2147483647 w 584"/>
                    <a:gd name="T71" fmla="*/ 2147483647 h 789"/>
                    <a:gd name="T72" fmla="*/ 2147483647 w 584"/>
                    <a:gd name="T73" fmla="*/ 2147483647 h 789"/>
                    <a:gd name="T74" fmla="*/ 2147483647 w 584"/>
                    <a:gd name="T75" fmla="*/ 2147483647 h 789"/>
                    <a:gd name="T76" fmla="*/ 0 w 584"/>
                    <a:gd name="T77" fmla="*/ 2147483647 h 789"/>
                    <a:gd name="T78" fmla="*/ 0 w 584"/>
                    <a:gd name="T79" fmla="*/ 2147483647 h 789"/>
                    <a:gd name="T80" fmla="*/ 2147483647 w 584"/>
                    <a:gd name="T81" fmla="*/ 0 h 789"/>
                    <a:gd name="T82" fmla="*/ 2147483647 w 584"/>
                    <a:gd name="T83" fmla="*/ 2147483647 h 789"/>
                    <a:gd name="T84" fmla="*/ 2147483647 w 584"/>
                    <a:gd name="T85" fmla="*/ 2147483647 h 789"/>
                    <a:gd name="T86" fmla="*/ 2147483647 w 584"/>
                    <a:gd name="T87" fmla="*/ 2147483647 h 78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584"/>
                    <a:gd name="T133" fmla="*/ 0 h 789"/>
                    <a:gd name="T134" fmla="*/ 584 w 584"/>
                    <a:gd name="T135" fmla="*/ 789 h 78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584" h="789">
                      <a:moveTo>
                        <a:pt x="71" y="13"/>
                      </a:moveTo>
                      <a:lnTo>
                        <a:pt x="207" y="46"/>
                      </a:lnTo>
                      <a:lnTo>
                        <a:pt x="352" y="128"/>
                      </a:lnTo>
                      <a:lnTo>
                        <a:pt x="436" y="199"/>
                      </a:lnTo>
                      <a:lnTo>
                        <a:pt x="523" y="284"/>
                      </a:lnTo>
                      <a:lnTo>
                        <a:pt x="565" y="345"/>
                      </a:lnTo>
                      <a:lnTo>
                        <a:pt x="584" y="427"/>
                      </a:lnTo>
                      <a:lnTo>
                        <a:pt x="572" y="461"/>
                      </a:lnTo>
                      <a:lnTo>
                        <a:pt x="526" y="504"/>
                      </a:lnTo>
                      <a:lnTo>
                        <a:pt x="416" y="530"/>
                      </a:lnTo>
                      <a:lnTo>
                        <a:pt x="301" y="545"/>
                      </a:lnTo>
                      <a:lnTo>
                        <a:pt x="236" y="551"/>
                      </a:lnTo>
                      <a:lnTo>
                        <a:pt x="255" y="589"/>
                      </a:lnTo>
                      <a:lnTo>
                        <a:pt x="323" y="653"/>
                      </a:lnTo>
                      <a:lnTo>
                        <a:pt x="381" y="691"/>
                      </a:lnTo>
                      <a:lnTo>
                        <a:pt x="445" y="730"/>
                      </a:lnTo>
                      <a:lnTo>
                        <a:pt x="455" y="766"/>
                      </a:lnTo>
                      <a:lnTo>
                        <a:pt x="426" y="789"/>
                      </a:lnTo>
                      <a:lnTo>
                        <a:pt x="377" y="773"/>
                      </a:lnTo>
                      <a:lnTo>
                        <a:pt x="274" y="681"/>
                      </a:lnTo>
                      <a:lnTo>
                        <a:pt x="223" y="629"/>
                      </a:lnTo>
                      <a:lnTo>
                        <a:pt x="188" y="551"/>
                      </a:lnTo>
                      <a:lnTo>
                        <a:pt x="198" y="522"/>
                      </a:lnTo>
                      <a:lnTo>
                        <a:pt x="252" y="512"/>
                      </a:lnTo>
                      <a:lnTo>
                        <a:pt x="349" y="507"/>
                      </a:lnTo>
                      <a:lnTo>
                        <a:pt x="440" y="489"/>
                      </a:lnTo>
                      <a:lnTo>
                        <a:pt x="487" y="465"/>
                      </a:lnTo>
                      <a:lnTo>
                        <a:pt x="523" y="430"/>
                      </a:lnTo>
                      <a:lnTo>
                        <a:pt x="523" y="396"/>
                      </a:lnTo>
                      <a:lnTo>
                        <a:pt x="507" y="338"/>
                      </a:lnTo>
                      <a:lnTo>
                        <a:pt x="469" y="299"/>
                      </a:lnTo>
                      <a:lnTo>
                        <a:pt x="436" y="258"/>
                      </a:lnTo>
                      <a:lnTo>
                        <a:pt x="387" y="228"/>
                      </a:lnTo>
                      <a:lnTo>
                        <a:pt x="323" y="177"/>
                      </a:lnTo>
                      <a:lnTo>
                        <a:pt x="245" y="138"/>
                      </a:lnTo>
                      <a:lnTo>
                        <a:pt x="174" y="120"/>
                      </a:lnTo>
                      <a:lnTo>
                        <a:pt x="88" y="108"/>
                      </a:lnTo>
                      <a:lnTo>
                        <a:pt x="33" y="90"/>
                      </a:lnTo>
                      <a:lnTo>
                        <a:pt x="0" y="59"/>
                      </a:lnTo>
                      <a:lnTo>
                        <a:pt x="0" y="15"/>
                      </a:lnTo>
                      <a:lnTo>
                        <a:pt x="33" y="0"/>
                      </a:lnTo>
                      <a:lnTo>
                        <a:pt x="98" y="13"/>
                      </a:lnTo>
                      <a:lnTo>
                        <a:pt x="107" y="15"/>
                      </a:lnTo>
                      <a:lnTo>
                        <a:pt x="71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1" name="Freeform 34"/>
                <p:cNvSpPr>
                  <a:spLocks/>
                </p:cNvSpPr>
                <p:nvPr/>
              </p:nvSpPr>
              <p:spPr bwMode="auto">
                <a:xfrm rot="383722" flipH="1">
                  <a:off x="1598267" y="2018902"/>
                  <a:ext cx="362950" cy="499004"/>
                </a:xfrm>
                <a:custGeom>
                  <a:avLst/>
                  <a:gdLst>
                    <a:gd name="T0" fmla="*/ 2147483647 w 677"/>
                    <a:gd name="T1" fmla="*/ 2147483647 h 895"/>
                    <a:gd name="T2" fmla="*/ 2147483647 w 677"/>
                    <a:gd name="T3" fmla="*/ 2147483647 h 895"/>
                    <a:gd name="T4" fmla="*/ 2147483647 w 677"/>
                    <a:gd name="T5" fmla="*/ 2147483647 h 895"/>
                    <a:gd name="T6" fmla="*/ 2147483647 w 677"/>
                    <a:gd name="T7" fmla="*/ 2147483647 h 895"/>
                    <a:gd name="T8" fmla="*/ 2147483647 w 677"/>
                    <a:gd name="T9" fmla="*/ 2147483647 h 895"/>
                    <a:gd name="T10" fmla="*/ 2147483647 w 677"/>
                    <a:gd name="T11" fmla="*/ 2147483647 h 895"/>
                    <a:gd name="T12" fmla="*/ 2147483647 w 677"/>
                    <a:gd name="T13" fmla="*/ 2147483647 h 895"/>
                    <a:gd name="T14" fmla="*/ 2147483647 w 677"/>
                    <a:gd name="T15" fmla="*/ 2147483647 h 895"/>
                    <a:gd name="T16" fmla="*/ 2147483647 w 677"/>
                    <a:gd name="T17" fmla="*/ 2147483647 h 895"/>
                    <a:gd name="T18" fmla="*/ 2147483647 w 677"/>
                    <a:gd name="T19" fmla="*/ 2147483647 h 895"/>
                    <a:gd name="T20" fmla="*/ 2147483647 w 677"/>
                    <a:gd name="T21" fmla="*/ 2147483647 h 895"/>
                    <a:gd name="T22" fmla="*/ 2147483647 w 677"/>
                    <a:gd name="T23" fmla="*/ 2147483647 h 895"/>
                    <a:gd name="T24" fmla="*/ 2147483647 w 677"/>
                    <a:gd name="T25" fmla="*/ 2147483647 h 895"/>
                    <a:gd name="T26" fmla="*/ 2147483647 w 677"/>
                    <a:gd name="T27" fmla="*/ 2147483647 h 895"/>
                    <a:gd name="T28" fmla="*/ 2147483647 w 677"/>
                    <a:gd name="T29" fmla="*/ 2147483647 h 895"/>
                    <a:gd name="T30" fmla="*/ 2147483647 w 677"/>
                    <a:gd name="T31" fmla="*/ 2147483647 h 895"/>
                    <a:gd name="T32" fmla="*/ 2147483647 w 677"/>
                    <a:gd name="T33" fmla="*/ 2147483647 h 895"/>
                    <a:gd name="T34" fmla="*/ 0 w 677"/>
                    <a:gd name="T35" fmla="*/ 2147483647 h 895"/>
                    <a:gd name="T36" fmla="*/ 2147483647 w 677"/>
                    <a:gd name="T37" fmla="*/ 2147483647 h 895"/>
                    <a:gd name="T38" fmla="*/ 2147483647 w 677"/>
                    <a:gd name="T39" fmla="*/ 2147483647 h 895"/>
                    <a:gd name="T40" fmla="*/ 2147483647 w 677"/>
                    <a:gd name="T41" fmla="*/ 0 h 895"/>
                    <a:gd name="T42" fmla="*/ 2147483647 w 677"/>
                    <a:gd name="T43" fmla="*/ 2147483647 h 895"/>
                    <a:gd name="T44" fmla="*/ 2147483647 w 677"/>
                    <a:gd name="T45" fmla="*/ 2147483647 h 895"/>
                    <a:gd name="T46" fmla="*/ 2147483647 w 677"/>
                    <a:gd name="T47" fmla="*/ 2147483647 h 895"/>
                    <a:gd name="T48" fmla="*/ 2147483647 w 677"/>
                    <a:gd name="T49" fmla="*/ 2147483647 h 895"/>
                    <a:gd name="T50" fmla="*/ 2147483647 w 677"/>
                    <a:gd name="T51" fmla="*/ 2147483647 h 895"/>
                    <a:gd name="T52" fmla="*/ 2147483647 w 677"/>
                    <a:gd name="T53" fmla="*/ 2147483647 h 895"/>
                    <a:gd name="T54" fmla="*/ 2147483647 w 677"/>
                    <a:gd name="T55" fmla="*/ 2147483647 h 895"/>
                    <a:gd name="T56" fmla="*/ 2147483647 w 677"/>
                    <a:gd name="T57" fmla="*/ 2147483647 h 895"/>
                    <a:gd name="T58" fmla="*/ 2147483647 w 677"/>
                    <a:gd name="T59" fmla="*/ 2147483647 h 895"/>
                    <a:gd name="T60" fmla="*/ 2147483647 w 677"/>
                    <a:gd name="T61" fmla="*/ 2147483647 h 895"/>
                    <a:gd name="T62" fmla="*/ 2147483647 w 677"/>
                    <a:gd name="T63" fmla="*/ 2147483647 h 895"/>
                    <a:gd name="T64" fmla="*/ 2147483647 w 677"/>
                    <a:gd name="T65" fmla="*/ 2147483647 h 895"/>
                    <a:gd name="T66" fmla="*/ 2147483647 w 677"/>
                    <a:gd name="T67" fmla="*/ 2147483647 h 895"/>
                    <a:gd name="T68" fmla="*/ 2147483647 w 677"/>
                    <a:gd name="T69" fmla="*/ 2147483647 h 895"/>
                    <a:gd name="T70" fmla="*/ 2147483647 w 677"/>
                    <a:gd name="T71" fmla="*/ 2147483647 h 89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677"/>
                    <a:gd name="T109" fmla="*/ 0 h 895"/>
                    <a:gd name="T110" fmla="*/ 677 w 677"/>
                    <a:gd name="T111" fmla="*/ 895 h 89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677" h="895">
                      <a:moveTo>
                        <a:pt x="620" y="769"/>
                      </a:moveTo>
                      <a:lnTo>
                        <a:pt x="671" y="810"/>
                      </a:lnTo>
                      <a:lnTo>
                        <a:pt x="677" y="849"/>
                      </a:lnTo>
                      <a:lnTo>
                        <a:pt x="659" y="887"/>
                      </a:lnTo>
                      <a:lnTo>
                        <a:pt x="603" y="895"/>
                      </a:lnTo>
                      <a:lnTo>
                        <a:pt x="532" y="818"/>
                      </a:lnTo>
                      <a:lnTo>
                        <a:pt x="503" y="753"/>
                      </a:lnTo>
                      <a:lnTo>
                        <a:pt x="449" y="671"/>
                      </a:lnTo>
                      <a:lnTo>
                        <a:pt x="397" y="579"/>
                      </a:lnTo>
                      <a:lnTo>
                        <a:pt x="349" y="502"/>
                      </a:lnTo>
                      <a:lnTo>
                        <a:pt x="281" y="406"/>
                      </a:lnTo>
                      <a:lnTo>
                        <a:pt x="197" y="317"/>
                      </a:lnTo>
                      <a:lnTo>
                        <a:pt x="129" y="239"/>
                      </a:lnTo>
                      <a:lnTo>
                        <a:pt x="97" y="217"/>
                      </a:lnTo>
                      <a:lnTo>
                        <a:pt x="68" y="217"/>
                      </a:lnTo>
                      <a:lnTo>
                        <a:pt x="22" y="201"/>
                      </a:lnTo>
                      <a:lnTo>
                        <a:pt x="10" y="168"/>
                      </a:lnTo>
                      <a:lnTo>
                        <a:pt x="0" y="108"/>
                      </a:lnTo>
                      <a:lnTo>
                        <a:pt x="10" y="52"/>
                      </a:lnTo>
                      <a:lnTo>
                        <a:pt x="32" y="15"/>
                      </a:lnTo>
                      <a:lnTo>
                        <a:pt x="61" y="0"/>
                      </a:lnTo>
                      <a:lnTo>
                        <a:pt x="100" y="21"/>
                      </a:lnTo>
                      <a:lnTo>
                        <a:pt x="119" y="8"/>
                      </a:lnTo>
                      <a:lnTo>
                        <a:pt x="136" y="37"/>
                      </a:lnTo>
                      <a:lnTo>
                        <a:pt x="149" y="108"/>
                      </a:lnTo>
                      <a:lnTo>
                        <a:pt x="139" y="144"/>
                      </a:lnTo>
                      <a:lnTo>
                        <a:pt x="146" y="201"/>
                      </a:lnTo>
                      <a:lnTo>
                        <a:pt x="178" y="239"/>
                      </a:lnTo>
                      <a:lnTo>
                        <a:pt x="254" y="322"/>
                      </a:lnTo>
                      <a:lnTo>
                        <a:pt x="313" y="378"/>
                      </a:lnTo>
                      <a:lnTo>
                        <a:pt x="371" y="448"/>
                      </a:lnTo>
                      <a:lnTo>
                        <a:pt x="407" y="493"/>
                      </a:lnTo>
                      <a:lnTo>
                        <a:pt x="478" y="568"/>
                      </a:lnTo>
                      <a:lnTo>
                        <a:pt x="532" y="656"/>
                      </a:lnTo>
                      <a:lnTo>
                        <a:pt x="584" y="756"/>
                      </a:lnTo>
                      <a:lnTo>
                        <a:pt x="620" y="76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2" name="Freeform 35"/>
                <p:cNvSpPr>
                  <a:spLocks/>
                </p:cNvSpPr>
                <p:nvPr/>
              </p:nvSpPr>
              <p:spPr bwMode="auto">
                <a:xfrm flipH="1">
                  <a:off x="1323163" y="2502669"/>
                  <a:ext cx="319879" cy="536942"/>
                </a:xfrm>
                <a:custGeom>
                  <a:avLst/>
                  <a:gdLst>
                    <a:gd name="T0" fmla="*/ 2147483647 w 416"/>
                    <a:gd name="T1" fmla="*/ 2147483647 h 818"/>
                    <a:gd name="T2" fmla="*/ 2147483647 w 416"/>
                    <a:gd name="T3" fmla="*/ 2147483647 h 818"/>
                    <a:gd name="T4" fmla="*/ 2147483647 w 416"/>
                    <a:gd name="T5" fmla="*/ 2147483647 h 818"/>
                    <a:gd name="T6" fmla="*/ 2147483647 w 416"/>
                    <a:gd name="T7" fmla="*/ 2147483647 h 818"/>
                    <a:gd name="T8" fmla="*/ 2147483647 w 416"/>
                    <a:gd name="T9" fmla="*/ 0 h 818"/>
                    <a:gd name="T10" fmla="*/ 2147483647 w 416"/>
                    <a:gd name="T11" fmla="*/ 2147483647 h 818"/>
                    <a:gd name="T12" fmla="*/ 2147483647 w 416"/>
                    <a:gd name="T13" fmla="*/ 2147483647 h 818"/>
                    <a:gd name="T14" fmla="*/ 2147483647 w 416"/>
                    <a:gd name="T15" fmla="*/ 2147483647 h 818"/>
                    <a:gd name="T16" fmla="*/ 2147483647 w 416"/>
                    <a:gd name="T17" fmla="*/ 2147483647 h 818"/>
                    <a:gd name="T18" fmla="*/ 2147483647 w 416"/>
                    <a:gd name="T19" fmla="*/ 2147483647 h 818"/>
                    <a:gd name="T20" fmla="*/ 2147483647 w 416"/>
                    <a:gd name="T21" fmla="*/ 2147483647 h 818"/>
                    <a:gd name="T22" fmla="*/ 2147483647 w 416"/>
                    <a:gd name="T23" fmla="*/ 2147483647 h 818"/>
                    <a:gd name="T24" fmla="*/ 2147483647 w 416"/>
                    <a:gd name="T25" fmla="*/ 2147483647 h 818"/>
                    <a:gd name="T26" fmla="*/ 2147483647 w 416"/>
                    <a:gd name="T27" fmla="*/ 2147483647 h 818"/>
                    <a:gd name="T28" fmla="*/ 2147483647 w 416"/>
                    <a:gd name="T29" fmla="*/ 2147483647 h 818"/>
                    <a:gd name="T30" fmla="*/ 2147483647 w 416"/>
                    <a:gd name="T31" fmla="*/ 2147483647 h 818"/>
                    <a:gd name="T32" fmla="*/ 2147483647 w 416"/>
                    <a:gd name="T33" fmla="*/ 2147483647 h 818"/>
                    <a:gd name="T34" fmla="*/ 2147483647 w 416"/>
                    <a:gd name="T35" fmla="*/ 2147483647 h 818"/>
                    <a:gd name="T36" fmla="*/ 2147483647 w 416"/>
                    <a:gd name="T37" fmla="*/ 2147483647 h 818"/>
                    <a:gd name="T38" fmla="*/ 2147483647 w 416"/>
                    <a:gd name="T39" fmla="*/ 2147483647 h 818"/>
                    <a:gd name="T40" fmla="*/ 2147483647 w 416"/>
                    <a:gd name="T41" fmla="*/ 2147483647 h 818"/>
                    <a:gd name="T42" fmla="*/ 0 w 416"/>
                    <a:gd name="T43" fmla="*/ 2147483647 h 818"/>
                    <a:gd name="T44" fmla="*/ 0 w 416"/>
                    <a:gd name="T45" fmla="*/ 2147483647 h 818"/>
                    <a:gd name="T46" fmla="*/ 2147483647 w 416"/>
                    <a:gd name="T47" fmla="*/ 2147483647 h 81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416"/>
                    <a:gd name="T73" fmla="*/ 0 h 818"/>
                    <a:gd name="T74" fmla="*/ 416 w 416"/>
                    <a:gd name="T75" fmla="*/ 818 h 818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416" h="818">
                      <a:moveTo>
                        <a:pt x="13" y="215"/>
                      </a:moveTo>
                      <a:lnTo>
                        <a:pt x="58" y="107"/>
                      </a:lnTo>
                      <a:lnTo>
                        <a:pt x="97" y="56"/>
                      </a:lnTo>
                      <a:lnTo>
                        <a:pt x="164" y="3"/>
                      </a:lnTo>
                      <a:lnTo>
                        <a:pt x="223" y="0"/>
                      </a:lnTo>
                      <a:lnTo>
                        <a:pt x="284" y="16"/>
                      </a:lnTo>
                      <a:lnTo>
                        <a:pt x="339" y="54"/>
                      </a:lnTo>
                      <a:lnTo>
                        <a:pt x="339" y="126"/>
                      </a:lnTo>
                      <a:lnTo>
                        <a:pt x="313" y="187"/>
                      </a:lnTo>
                      <a:lnTo>
                        <a:pt x="313" y="300"/>
                      </a:lnTo>
                      <a:lnTo>
                        <a:pt x="323" y="472"/>
                      </a:lnTo>
                      <a:lnTo>
                        <a:pt x="371" y="577"/>
                      </a:lnTo>
                      <a:lnTo>
                        <a:pt x="416" y="661"/>
                      </a:lnTo>
                      <a:lnTo>
                        <a:pt x="416" y="726"/>
                      </a:lnTo>
                      <a:lnTo>
                        <a:pt x="368" y="787"/>
                      </a:lnTo>
                      <a:lnTo>
                        <a:pt x="329" y="816"/>
                      </a:lnTo>
                      <a:lnTo>
                        <a:pt x="271" y="818"/>
                      </a:lnTo>
                      <a:lnTo>
                        <a:pt x="203" y="818"/>
                      </a:lnTo>
                      <a:lnTo>
                        <a:pt x="129" y="800"/>
                      </a:lnTo>
                      <a:lnTo>
                        <a:pt x="58" y="692"/>
                      </a:lnTo>
                      <a:lnTo>
                        <a:pt x="19" y="564"/>
                      </a:lnTo>
                      <a:lnTo>
                        <a:pt x="0" y="464"/>
                      </a:lnTo>
                      <a:lnTo>
                        <a:pt x="0" y="346"/>
                      </a:lnTo>
                      <a:lnTo>
                        <a:pt x="13" y="2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3" name="Freeform 36"/>
                <p:cNvSpPr>
                  <a:spLocks/>
                </p:cNvSpPr>
                <p:nvPr/>
              </p:nvSpPr>
              <p:spPr bwMode="auto">
                <a:xfrm flipH="1">
                  <a:off x="1239287" y="2961034"/>
                  <a:ext cx="307896" cy="560328"/>
                </a:xfrm>
                <a:custGeom>
                  <a:avLst/>
                  <a:gdLst>
                    <a:gd name="T0" fmla="*/ 2147483647 w 352"/>
                    <a:gd name="T1" fmla="*/ 2147483647 h 857"/>
                    <a:gd name="T2" fmla="*/ 2147483647 w 352"/>
                    <a:gd name="T3" fmla="*/ 0 h 857"/>
                    <a:gd name="T4" fmla="*/ 2147483647 w 352"/>
                    <a:gd name="T5" fmla="*/ 2147483647 h 857"/>
                    <a:gd name="T6" fmla="*/ 2147483647 w 352"/>
                    <a:gd name="T7" fmla="*/ 2147483647 h 857"/>
                    <a:gd name="T8" fmla="*/ 2147483647 w 352"/>
                    <a:gd name="T9" fmla="*/ 2147483647 h 857"/>
                    <a:gd name="T10" fmla="*/ 2147483647 w 352"/>
                    <a:gd name="T11" fmla="*/ 2147483647 h 857"/>
                    <a:gd name="T12" fmla="*/ 2147483647 w 352"/>
                    <a:gd name="T13" fmla="*/ 2147483647 h 857"/>
                    <a:gd name="T14" fmla="*/ 2147483647 w 352"/>
                    <a:gd name="T15" fmla="*/ 2147483647 h 857"/>
                    <a:gd name="T16" fmla="*/ 2147483647 w 352"/>
                    <a:gd name="T17" fmla="*/ 2147483647 h 857"/>
                    <a:gd name="T18" fmla="*/ 2147483647 w 352"/>
                    <a:gd name="T19" fmla="*/ 2147483647 h 857"/>
                    <a:gd name="T20" fmla="*/ 2147483647 w 352"/>
                    <a:gd name="T21" fmla="*/ 2147483647 h 857"/>
                    <a:gd name="T22" fmla="*/ 2147483647 w 352"/>
                    <a:gd name="T23" fmla="*/ 2147483647 h 857"/>
                    <a:gd name="T24" fmla="*/ 0 w 352"/>
                    <a:gd name="T25" fmla="*/ 2147483647 h 857"/>
                    <a:gd name="T26" fmla="*/ 0 w 352"/>
                    <a:gd name="T27" fmla="*/ 2147483647 h 857"/>
                    <a:gd name="T28" fmla="*/ 2147483647 w 352"/>
                    <a:gd name="T29" fmla="*/ 2147483647 h 857"/>
                    <a:gd name="T30" fmla="*/ 2147483647 w 352"/>
                    <a:gd name="T31" fmla="*/ 2147483647 h 857"/>
                    <a:gd name="T32" fmla="*/ 2147483647 w 352"/>
                    <a:gd name="T33" fmla="*/ 2147483647 h 857"/>
                    <a:gd name="T34" fmla="*/ 2147483647 w 352"/>
                    <a:gd name="T35" fmla="*/ 2147483647 h 857"/>
                    <a:gd name="T36" fmla="*/ 2147483647 w 352"/>
                    <a:gd name="T37" fmla="*/ 2147483647 h 857"/>
                    <a:gd name="T38" fmla="*/ 2147483647 w 352"/>
                    <a:gd name="T39" fmla="*/ 2147483647 h 857"/>
                    <a:gd name="T40" fmla="*/ 2147483647 w 352"/>
                    <a:gd name="T41" fmla="*/ 2147483647 h 857"/>
                    <a:gd name="T42" fmla="*/ 2147483647 w 352"/>
                    <a:gd name="T43" fmla="*/ 2147483647 h 857"/>
                    <a:gd name="T44" fmla="*/ 2147483647 w 352"/>
                    <a:gd name="T45" fmla="*/ 2147483647 h 857"/>
                    <a:gd name="T46" fmla="*/ 2147483647 w 352"/>
                    <a:gd name="T47" fmla="*/ 2147483647 h 857"/>
                    <a:gd name="T48" fmla="*/ 2147483647 w 352"/>
                    <a:gd name="T49" fmla="*/ 2147483647 h 857"/>
                    <a:gd name="T50" fmla="*/ 2147483647 w 352"/>
                    <a:gd name="T51" fmla="*/ 2147483647 h 857"/>
                    <a:gd name="T52" fmla="*/ 2147483647 w 352"/>
                    <a:gd name="T53" fmla="*/ 2147483647 h 857"/>
                    <a:gd name="T54" fmla="*/ 2147483647 w 352"/>
                    <a:gd name="T55" fmla="*/ 2147483647 h 857"/>
                    <a:gd name="T56" fmla="*/ 2147483647 w 352"/>
                    <a:gd name="T57" fmla="*/ 2147483647 h 857"/>
                    <a:gd name="T58" fmla="*/ 2147483647 w 352"/>
                    <a:gd name="T59" fmla="*/ 2147483647 h 857"/>
                    <a:gd name="T60" fmla="*/ 2147483647 w 352"/>
                    <a:gd name="T61" fmla="*/ 2147483647 h 857"/>
                    <a:gd name="T62" fmla="*/ 2147483647 w 352"/>
                    <a:gd name="T63" fmla="*/ 2147483647 h 857"/>
                    <a:gd name="T64" fmla="*/ 2147483647 w 352"/>
                    <a:gd name="T65" fmla="*/ 2147483647 h 857"/>
                    <a:gd name="T66" fmla="*/ 2147483647 w 352"/>
                    <a:gd name="T67" fmla="*/ 2147483647 h 857"/>
                    <a:gd name="T68" fmla="*/ 2147483647 w 352"/>
                    <a:gd name="T69" fmla="*/ 2147483647 h 857"/>
                    <a:gd name="T70" fmla="*/ 2147483647 w 352"/>
                    <a:gd name="T71" fmla="*/ 2147483647 h 857"/>
                    <a:gd name="T72" fmla="*/ 2147483647 w 352"/>
                    <a:gd name="T73" fmla="*/ 2147483647 h 857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352"/>
                    <a:gd name="T112" fmla="*/ 0 h 857"/>
                    <a:gd name="T113" fmla="*/ 352 w 352"/>
                    <a:gd name="T114" fmla="*/ 857 h 857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352" h="857">
                      <a:moveTo>
                        <a:pt x="193" y="15"/>
                      </a:moveTo>
                      <a:lnTo>
                        <a:pt x="149" y="0"/>
                      </a:lnTo>
                      <a:lnTo>
                        <a:pt x="106" y="20"/>
                      </a:lnTo>
                      <a:lnTo>
                        <a:pt x="81" y="93"/>
                      </a:lnTo>
                      <a:lnTo>
                        <a:pt x="106" y="209"/>
                      </a:lnTo>
                      <a:lnTo>
                        <a:pt x="149" y="271"/>
                      </a:lnTo>
                      <a:lnTo>
                        <a:pt x="193" y="378"/>
                      </a:lnTo>
                      <a:lnTo>
                        <a:pt x="216" y="433"/>
                      </a:lnTo>
                      <a:lnTo>
                        <a:pt x="216" y="502"/>
                      </a:lnTo>
                      <a:lnTo>
                        <a:pt x="157" y="571"/>
                      </a:lnTo>
                      <a:lnTo>
                        <a:pt x="78" y="646"/>
                      </a:lnTo>
                      <a:lnTo>
                        <a:pt x="29" y="685"/>
                      </a:lnTo>
                      <a:lnTo>
                        <a:pt x="0" y="716"/>
                      </a:lnTo>
                      <a:lnTo>
                        <a:pt x="0" y="749"/>
                      </a:lnTo>
                      <a:lnTo>
                        <a:pt x="32" y="754"/>
                      </a:lnTo>
                      <a:lnTo>
                        <a:pt x="110" y="770"/>
                      </a:lnTo>
                      <a:lnTo>
                        <a:pt x="223" y="816"/>
                      </a:lnTo>
                      <a:lnTo>
                        <a:pt x="255" y="849"/>
                      </a:lnTo>
                      <a:lnTo>
                        <a:pt x="300" y="857"/>
                      </a:lnTo>
                      <a:lnTo>
                        <a:pt x="352" y="818"/>
                      </a:lnTo>
                      <a:lnTo>
                        <a:pt x="320" y="801"/>
                      </a:lnTo>
                      <a:lnTo>
                        <a:pt x="196" y="765"/>
                      </a:lnTo>
                      <a:lnTo>
                        <a:pt x="116" y="747"/>
                      </a:lnTo>
                      <a:lnTo>
                        <a:pt x="58" y="725"/>
                      </a:lnTo>
                      <a:lnTo>
                        <a:pt x="58" y="718"/>
                      </a:lnTo>
                      <a:lnTo>
                        <a:pt x="68" y="700"/>
                      </a:lnTo>
                      <a:lnTo>
                        <a:pt x="106" y="664"/>
                      </a:lnTo>
                      <a:lnTo>
                        <a:pt x="216" y="587"/>
                      </a:lnTo>
                      <a:lnTo>
                        <a:pt x="281" y="522"/>
                      </a:lnTo>
                      <a:lnTo>
                        <a:pt x="294" y="476"/>
                      </a:lnTo>
                      <a:lnTo>
                        <a:pt x="284" y="409"/>
                      </a:lnTo>
                      <a:lnTo>
                        <a:pt x="255" y="355"/>
                      </a:lnTo>
                      <a:lnTo>
                        <a:pt x="216" y="278"/>
                      </a:lnTo>
                      <a:lnTo>
                        <a:pt x="203" y="198"/>
                      </a:lnTo>
                      <a:lnTo>
                        <a:pt x="203" y="121"/>
                      </a:lnTo>
                      <a:lnTo>
                        <a:pt x="203" y="51"/>
                      </a:lnTo>
                      <a:lnTo>
                        <a:pt x="193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4" name="Freeform 37"/>
                <p:cNvSpPr>
                  <a:spLocks/>
                </p:cNvSpPr>
                <p:nvPr/>
              </p:nvSpPr>
              <p:spPr bwMode="auto">
                <a:xfrm flipH="1">
                  <a:off x="1484543" y="2965712"/>
                  <a:ext cx="250564" cy="606164"/>
                </a:xfrm>
                <a:custGeom>
                  <a:avLst/>
                  <a:gdLst>
                    <a:gd name="T0" fmla="*/ 2147483647 w 287"/>
                    <a:gd name="T1" fmla="*/ 2147483647 h 926"/>
                    <a:gd name="T2" fmla="*/ 2147483647 w 287"/>
                    <a:gd name="T3" fmla="*/ 2147483647 h 926"/>
                    <a:gd name="T4" fmla="*/ 2147483647 w 287"/>
                    <a:gd name="T5" fmla="*/ 0 h 926"/>
                    <a:gd name="T6" fmla="*/ 2147483647 w 287"/>
                    <a:gd name="T7" fmla="*/ 0 h 926"/>
                    <a:gd name="T8" fmla="*/ 2147483647 w 287"/>
                    <a:gd name="T9" fmla="*/ 2147483647 h 926"/>
                    <a:gd name="T10" fmla="*/ 2147483647 w 287"/>
                    <a:gd name="T11" fmla="*/ 2147483647 h 926"/>
                    <a:gd name="T12" fmla="*/ 2147483647 w 287"/>
                    <a:gd name="T13" fmla="*/ 2147483647 h 926"/>
                    <a:gd name="T14" fmla="*/ 2147483647 w 287"/>
                    <a:gd name="T15" fmla="*/ 2147483647 h 926"/>
                    <a:gd name="T16" fmla="*/ 2147483647 w 287"/>
                    <a:gd name="T17" fmla="*/ 2147483647 h 926"/>
                    <a:gd name="T18" fmla="*/ 2147483647 w 287"/>
                    <a:gd name="T19" fmla="*/ 2147483647 h 926"/>
                    <a:gd name="T20" fmla="*/ 2147483647 w 287"/>
                    <a:gd name="T21" fmla="*/ 2147483647 h 926"/>
                    <a:gd name="T22" fmla="*/ 2147483647 w 287"/>
                    <a:gd name="T23" fmla="*/ 2147483647 h 926"/>
                    <a:gd name="T24" fmla="*/ 2147483647 w 287"/>
                    <a:gd name="T25" fmla="*/ 2147483647 h 926"/>
                    <a:gd name="T26" fmla="*/ 2147483647 w 287"/>
                    <a:gd name="T27" fmla="*/ 2147483647 h 926"/>
                    <a:gd name="T28" fmla="*/ 2147483647 w 287"/>
                    <a:gd name="T29" fmla="*/ 2147483647 h 926"/>
                    <a:gd name="T30" fmla="*/ 2147483647 w 287"/>
                    <a:gd name="T31" fmla="*/ 2147483647 h 926"/>
                    <a:gd name="T32" fmla="*/ 2147483647 w 287"/>
                    <a:gd name="T33" fmla="*/ 2147483647 h 926"/>
                    <a:gd name="T34" fmla="*/ 2147483647 w 287"/>
                    <a:gd name="T35" fmla="*/ 2147483647 h 926"/>
                    <a:gd name="T36" fmla="*/ 2147483647 w 287"/>
                    <a:gd name="T37" fmla="*/ 2147483647 h 926"/>
                    <a:gd name="T38" fmla="*/ 2147483647 w 287"/>
                    <a:gd name="T39" fmla="*/ 2147483647 h 926"/>
                    <a:gd name="T40" fmla="*/ 2147483647 w 287"/>
                    <a:gd name="T41" fmla="*/ 2147483647 h 926"/>
                    <a:gd name="T42" fmla="*/ 2147483647 w 287"/>
                    <a:gd name="T43" fmla="*/ 2147483647 h 926"/>
                    <a:gd name="T44" fmla="*/ 2147483647 w 287"/>
                    <a:gd name="T45" fmla="*/ 2147483647 h 926"/>
                    <a:gd name="T46" fmla="*/ 2147483647 w 287"/>
                    <a:gd name="T47" fmla="*/ 2147483647 h 926"/>
                    <a:gd name="T48" fmla="*/ 2147483647 w 287"/>
                    <a:gd name="T49" fmla="*/ 2147483647 h 926"/>
                    <a:gd name="T50" fmla="*/ 2147483647 w 287"/>
                    <a:gd name="T51" fmla="*/ 2147483647 h 926"/>
                    <a:gd name="T52" fmla="*/ 2147483647 w 287"/>
                    <a:gd name="T53" fmla="*/ 2147483647 h 926"/>
                    <a:gd name="T54" fmla="*/ 2147483647 w 287"/>
                    <a:gd name="T55" fmla="*/ 2147483647 h 926"/>
                    <a:gd name="T56" fmla="*/ 2147483647 w 287"/>
                    <a:gd name="T57" fmla="*/ 2147483647 h 926"/>
                    <a:gd name="T58" fmla="*/ 0 w 287"/>
                    <a:gd name="T59" fmla="*/ 2147483647 h 926"/>
                    <a:gd name="T60" fmla="*/ 2147483647 w 287"/>
                    <a:gd name="T61" fmla="*/ 2147483647 h 926"/>
                    <a:gd name="T62" fmla="*/ 2147483647 w 287"/>
                    <a:gd name="T63" fmla="*/ 2147483647 h 926"/>
                    <a:gd name="T64" fmla="*/ 2147483647 w 287"/>
                    <a:gd name="T65" fmla="*/ 2147483647 h 926"/>
                    <a:gd name="T66" fmla="*/ 2147483647 w 287"/>
                    <a:gd name="T67" fmla="*/ 2147483647 h 92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287"/>
                    <a:gd name="T103" fmla="*/ 0 h 926"/>
                    <a:gd name="T104" fmla="*/ 287 w 287"/>
                    <a:gd name="T105" fmla="*/ 926 h 92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287" h="926">
                      <a:moveTo>
                        <a:pt x="146" y="143"/>
                      </a:moveTo>
                      <a:lnTo>
                        <a:pt x="182" y="46"/>
                      </a:lnTo>
                      <a:lnTo>
                        <a:pt x="223" y="0"/>
                      </a:lnTo>
                      <a:lnTo>
                        <a:pt x="252" y="0"/>
                      </a:lnTo>
                      <a:lnTo>
                        <a:pt x="287" y="23"/>
                      </a:lnTo>
                      <a:lnTo>
                        <a:pt x="277" y="105"/>
                      </a:lnTo>
                      <a:lnTo>
                        <a:pt x="248" y="174"/>
                      </a:lnTo>
                      <a:lnTo>
                        <a:pt x="184" y="247"/>
                      </a:lnTo>
                      <a:lnTo>
                        <a:pt x="127" y="363"/>
                      </a:lnTo>
                      <a:lnTo>
                        <a:pt x="95" y="430"/>
                      </a:lnTo>
                      <a:lnTo>
                        <a:pt x="78" y="494"/>
                      </a:lnTo>
                      <a:lnTo>
                        <a:pt x="88" y="561"/>
                      </a:lnTo>
                      <a:lnTo>
                        <a:pt x="114" y="641"/>
                      </a:lnTo>
                      <a:lnTo>
                        <a:pt x="136" y="684"/>
                      </a:lnTo>
                      <a:lnTo>
                        <a:pt x="156" y="746"/>
                      </a:lnTo>
                      <a:lnTo>
                        <a:pt x="153" y="772"/>
                      </a:lnTo>
                      <a:lnTo>
                        <a:pt x="107" y="870"/>
                      </a:lnTo>
                      <a:lnTo>
                        <a:pt x="95" y="924"/>
                      </a:lnTo>
                      <a:lnTo>
                        <a:pt x="56" y="926"/>
                      </a:lnTo>
                      <a:lnTo>
                        <a:pt x="8" y="900"/>
                      </a:lnTo>
                      <a:lnTo>
                        <a:pt x="2" y="877"/>
                      </a:lnTo>
                      <a:lnTo>
                        <a:pt x="22" y="849"/>
                      </a:lnTo>
                      <a:lnTo>
                        <a:pt x="76" y="795"/>
                      </a:lnTo>
                      <a:lnTo>
                        <a:pt x="107" y="764"/>
                      </a:lnTo>
                      <a:lnTo>
                        <a:pt x="114" y="739"/>
                      </a:lnTo>
                      <a:lnTo>
                        <a:pt x="95" y="692"/>
                      </a:lnTo>
                      <a:lnTo>
                        <a:pt x="59" y="633"/>
                      </a:lnTo>
                      <a:lnTo>
                        <a:pt x="27" y="563"/>
                      </a:lnTo>
                      <a:lnTo>
                        <a:pt x="8" y="514"/>
                      </a:lnTo>
                      <a:lnTo>
                        <a:pt x="0" y="455"/>
                      </a:lnTo>
                      <a:lnTo>
                        <a:pt x="27" y="394"/>
                      </a:lnTo>
                      <a:lnTo>
                        <a:pt x="69" y="308"/>
                      </a:lnTo>
                      <a:lnTo>
                        <a:pt x="127" y="214"/>
                      </a:lnTo>
                      <a:lnTo>
                        <a:pt x="146" y="1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95" name="Group 38"/>
                <p:cNvGrpSpPr>
                  <a:grpSpLocks/>
                </p:cNvGrpSpPr>
                <p:nvPr/>
              </p:nvGrpSpPr>
              <p:grpSpPr bwMode="auto">
                <a:xfrm flipH="1">
                  <a:off x="1167089" y="2341774"/>
                  <a:ext cx="547391" cy="678193"/>
                  <a:chOff x="4506" y="1088"/>
                  <a:chExt cx="154" cy="164"/>
                </a:xfrm>
              </p:grpSpPr>
              <p:sp>
                <p:nvSpPr>
                  <p:cNvPr id="97" name="Freeform 39"/>
                  <p:cNvSpPr>
                    <a:spLocks/>
                  </p:cNvSpPr>
                  <p:nvPr/>
                </p:nvSpPr>
                <p:spPr bwMode="auto">
                  <a:xfrm>
                    <a:off x="4506" y="1088"/>
                    <a:ext cx="154" cy="164"/>
                  </a:xfrm>
                  <a:custGeom>
                    <a:avLst/>
                    <a:gdLst>
                      <a:gd name="T0" fmla="*/ 0 w 925"/>
                      <a:gd name="T1" fmla="*/ 0 h 1149"/>
                      <a:gd name="T2" fmla="*/ 0 w 925"/>
                      <a:gd name="T3" fmla="*/ 0 h 1149"/>
                      <a:gd name="T4" fmla="*/ 0 w 925"/>
                      <a:gd name="T5" fmla="*/ 0 h 1149"/>
                      <a:gd name="T6" fmla="*/ 0 w 925"/>
                      <a:gd name="T7" fmla="*/ 0 h 1149"/>
                      <a:gd name="T8" fmla="*/ 0 w 925"/>
                      <a:gd name="T9" fmla="*/ 0 h 1149"/>
                      <a:gd name="T10" fmla="*/ 0 w 925"/>
                      <a:gd name="T11" fmla="*/ 0 h 1149"/>
                      <a:gd name="T12" fmla="*/ 0 w 925"/>
                      <a:gd name="T13" fmla="*/ 0 h 1149"/>
                      <a:gd name="T14" fmla="*/ 0 w 925"/>
                      <a:gd name="T15" fmla="*/ 0 h 1149"/>
                      <a:gd name="T16" fmla="*/ 0 w 925"/>
                      <a:gd name="T17" fmla="*/ 0 h 1149"/>
                      <a:gd name="T18" fmla="*/ 0 w 925"/>
                      <a:gd name="T19" fmla="*/ 0 h 1149"/>
                      <a:gd name="T20" fmla="*/ 0 w 925"/>
                      <a:gd name="T21" fmla="*/ 0 h 1149"/>
                      <a:gd name="T22" fmla="*/ 0 w 925"/>
                      <a:gd name="T23" fmla="*/ 0 h 1149"/>
                      <a:gd name="T24" fmla="*/ 0 w 925"/>
                      <a:gd name="T25" fmla="*/ 0 h 1149"/>
                      <a:gd name="T26" fmla="*/ 0 w 925"/>
                      <a:gd name="T27" fmla="*/ 0 h 1149"/>
                      <a:gd name="T28" fmla="*/ 0 w 925"/>
                      <a:gd name="T29" fmla="*/ 0 h 1149"/>
                      <a:gd name="T30" fmla="*/ 0 w 925"/>
                      <a:gd name="T31" fmla="*/ 0 h 1149"/>
                      <a:gd name="T32" fmla="*/ 0 w 925"/>
                      <a:gd name="T33" fmla="*/ 0 h 1149"/>
                      <a:gd name="T34" fmla="*/ 0 w 925"/>
                      <a:gd name="T35" fmla="*/ 0 h 1149"/>
                      <a:gd name="T36" fmla="*/ 0 w 925"/>
                      <a:gd name="T37" fmla="*/ 0 h 1149"/>
                      <a:gd name="T38" fmla="*/ 0 w 925"/>
                      <a:gd name="T39" fmla="*/ 0 h 1149"/>
                      <a:gd name="T40" fmla="*/ 0 w 925"/>
                      <a:gd name="T41" fmla="*/ 0 h 1149"/>
                      <a:gd name="T42" fmla="*/ 0 w 925"/>
                      <a:gd name="T43" fmla="*/ 0 h 1149"/>
                      <a:gd name="T44" fmla="*/ 0 w 925"/>
                      <a:gd name="T45" fmla="*/ 0 h 1149"/>
                      <a:gd name="T46" fmla="*/ 0 w 925"/>
                      <a:gd name="T47" fmla="*/ 0 h 1149"/>
                      <a:gd name="T48" fmla="*/ 0 w 925"/>
                      <a:gd name="T49" fmla="*/ 0 h 1149"/>
                      <a:gd name="T50" fmla="*/ 0 w 925"/>
                      <a:gd name="T51" fmla="*/ 0 h 1149"/>
                      <a:gd name="T52" fmla="*/ 0 w 925"/>
                      <a:gd name="T53" fmla="*/ 0 h 1149"/>
                      <a:gd name="T54" fmla="*/ 0 w 925"/>
                      <a:gd name="T55" fmla="*/ 0 h 1149"/>
                      <a:gd name="T56" fmla="*/ 0 w 925"/>
                      <a:gd name="T57" fmla="*/ 0 h 1149"/>
                      <a:gd name="T58" fmla="*/ 0 w 925"/>
                      <a:gd name="T59" fmla="*/ 0 h 1149"/>
                      <a:gd name="T60" fmla="*/ 0 w 925"/>
                      <a:gd name="T61" fmla="*/ 0 h 1149"/>
                      <a:gd name="T62" fmla="*/ 0 w 925"/>
                      <a:gd name="T63" fmla="*/ 0 h 1149"/>
                      <a:gd name="T64" fmla="*/ 0 w 925"/>
                      <a:gd name="T65" fmla="*/ 0 h 1149"/>
                      <a:gd name="T66" fmla="*/ 0 w 925"/>
                      <a:gd name="T67" fmla="*/ 0 h 1149"/>
                      <a:gd name="T68" fmla="*/ 0 w 925"/>
                      <a:gd name="T69" fmla="*/ 0 h 1149"/>
                      <a:gd name="T70" fmla="*/ 0 w 925"/>
                      <a:gd name="T71" fmla="*/ 0 h 1149"/>
                      <a:gd name="T72" fmla="*/ 0 w 925"/>
                      <a:gd name="T73" fmla="*/ 0 h 1149"/>
                      <a:gd name="T74" fmla="*/ 0 w 925"/>
                      <a:gd name="T75" fmla="*/ 0 h 1149"/>
                      <a:gd name="T76" fmla="*/ 0 w 925"/>
                      <a:gd name="T77" fmla="*/ 0 h 1149"/>
                      <a:gd name="T78" fmla="*/ 0 w 925"/>
                      <a:gd name="T79" fmla="*/ 0 h 1149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w 925"/>
                      <a:gd name="T121" fmla="*/ 0 h 1149"/>
                      <a:gd name="T122" fmla="*/ 925 w 925"/>
                      <a:gd name="T123" fmla="*/ 1149 h 1149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T120" t="T121" r="T122" b="T123"/>
                    <a:pathLst>
                      <a:path w="925" h="1149">
                        <a:moveTo>
                          <a:pt x="135" y="0"/>
                        </a:moveTo>
                        <a:lnTo>
                          <a:pt x="80" y="88"/>
                        </a:lnTo>
                        <a:lnTo>
                          <a:pt x="48" y="162"/>
                        </a:lnTo>
                        <a:lnTo>
                          <a:pt x="19" y="242"/>
                        </a:lnTo>
                        <a:lnTo>
                          <a:pt x="0" y="304"/>
                        </a:lnTo>
                        <a:lnTo>
                          <a:pt x="22" y="393"/>
                        </a:lnTo>
                        <a:lnTo>
                          <a:pt x="90" y="448"/>
                        </a:lnTo>
                        <a:lnTo>
                          <a:pt x="145" y="501"/>
                        </a:lnTo>
                        <a:lnTo>
                          <a:pt x="125" y="643"/>
                        </a:lnTo>
                        <a:lnTo>
                          <a:pt x="97" y="835"/>
                        </a:lnTo>
                        <a:lnTo>
                          <a:pt x="119" y="1041"/>
                        </a:lnTo>
                        <a:lnTo>
                          <a:pt x="148" y="1133"/>
                        </a:lnTo>
                        <a:lnTo>
                          <a:pt x="274" y="1103"/>
                        </a:lnTo>
                        <a:lnTo>
                          <a:pt x="362" y="1097"/>
                        </a:lnTo>
                        <a:lnTo>
                          <a:pt x="494" y="1103"/>
                        </a:lnTo>
                        <a:lnTo>
                          <a:pt x="611" y="1137"/>
                        </a:lnTo>
                        <a:lnTo>
                          <a:pt x="678" y="1149"/>
                        </a:lnTo>
                        <a:lnTo>
                          <a:pt x="678" y="1072"/>
                        </a:lnTo>
                        <a:lnTo>
                          <a:pt x="663" y="926"/>
                        </a:lnTo>
                        <a:lnTo>
                          <a:pt x="633" y="782"/>
                        </a:lnTo>
                        <a:lnTo>
                          <a:pt x="611" y="640"/>
                        </a:lnTo>
                        <a:lnTo>
                          <a:pt x="601" y="588"/>
                        </a:lnTo>
                        <a:lnTo>
                          <a:pt x="639" y="566"/>
                        </a:lnTo>
                        <a:lnTo>
                          <a:pt x="746" y="594"/>
                        </a:lnTo>
                        <a:lnTo>
                          <a:pt x="844" y="619"/>
                        </a:lnTo>
                        <a:lnTo>
                          <a:pt x="892" y="659"/>
                        </a:lnTo>
                        <a:lnTo>
                          <a:pt x="895" y="581"/>
                        </a:lnTo>
                        <a:lnTo>
                          <a:pt x="925" y="486"/>
                        </a:lnTo>
                        <a:lnTo>
                          <a:pt x="805" y="419"/>
                        </a:lnTo>
                        <a:lnTo>
                          <a:pt x="707" y="370"/>
                        </a:lnTo>
                        <a:lnTo>
                          <a:pt x="621" y="342"/>
                        </a:lnTo>
                        <a:lnTo>
                          <a:pt x="553" y="324"/>
                        </a:lnTo>
                        <a:lnTo>
                          <a:pt x="487" y="324"/>
                        </a:lnTo>
                        <a:lnTo>
                          <a:pt x="440" y="332"/>
                        </a:lnTo>
                        <a:lnTo>
                          <a:pt x="377" y="324"/>
                        </a:lnTo>
                        <a:lnTo>
                          <a:pt x="323" y="286"/>
                        </a:lnTo>
                        <a:lnTo>
                          <a:pt x="274" y="224"/>
                        </a:lnTo>
                        <a:lnTo>
                          <a:pt x="232" y="170"/>
                        </a:lnTo>
                        <a:lnTo>
                          <a:pt x="186" y="72"/>
                        </a:lnTo>
                        <a:lnTo>
                          <a:pt x="135" y="0"/>
                        </a:lnTo>
                        <a:close/>
                      </a:path>
                    </a:pathLst>
                  </a:custGeom>
                  <a:solidFill>
                    <a:srgbClr val="F8F8F8"/>
                  </a:solidFill>
                  <a:ln w="47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grpSp>
                <p:nvGrpSpPr>
                  <p:cNvPr id="98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4515" y="1098"/>
                    <a:ext cx="137" cy="149"/>
                    <a:chOff x="4515" y="1098"/>
                    <a:chExt cx="137" cy="149"/>
                  </a:xfrm>
                </p:grpSpPr>
                <p:sp>
                  <p:nvSpPr>
                    <p:cNvPr id="99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4515" y="1098"/>
                      <a:ext cx="25" cy="49"/>
                    </a:xfrm>
                    <a:custGeom>
                      <a:avLst/>
                      <a:gdLst>
                        <a:gd name="T0" fmla="*/ 0 w 153"/>
                        <a:gd name="T1" fmla="*/ 0 h 348"/>
                        <a:gd name="T2" fmla="*/ 0 w 153"/>
                        <a:gd name="T3" fmla="*/ 0 h 348"/>
                        <a:gd name="T4" fmla="*/ 0 w 153"/>
                        <a:gd name="T5" fmla="*/ 0 h 348"/>
                        <a:gd name="T6" fmla="*/ 0 w 153"/>
                        <a:gd name="T7" fmla="*/ 0 h 348"/>
                        <a:gd name="T8" fmla="*/ 0 w 153"/>
                        <a:gd name="T9" fmla="*/ 0 h 348"/>
                        <a:gd name="T10" fmla="*/ 0 w 153"/>
                        <a:gd name="T11" fmla="*/ 0 h 348"/>
                        <a:gd name="T12" fmla="*/ 0 w 153"/>
                        <a:gd name="T13" fmla="*/ 0 h 348"/>
                        <a:gd name="T14" fmla="*/ 0 w 153"/>
                        <a:gd name="T15" fmla="*/ 0 h 348"/>
                        <a:gd name="T16" fmla="*/ 0 w 153"/>
                        <a:gd name="T17" fmla="*/ 0 h 348"/>
                        <a:gd name="T18" fmla="*/ 0 w 153"/>
                        <a:gd name="T19" fmla="*/ 0 h 348"/>
                        <a:gd name="T20" fmla="*/ 0 w 153"/>
                        <a:gd name="T21" fmla="*/ 0 h 348"/>
                        <a:gd name="T22" fmla="*/ 0 w 153"/>
                        <a:gd name="T23" fmla="*/ 0 h 348"/>
                        <a:gd name="T24" fmla="*/ 0 w 153"/>
                        <a:gd name="T25" fmla="*/ 0 h 348"/>
                        <a:gd name="T26" fmla="*/ 0 w 153"/>
                        <a:gd name="T27" fmla="*/ 0 h 348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153"/>
                        <a:gd name="T43" fmla="*/ 0 h 348"/>
                        <a:gd name="T44" fmla="*/ 153 w 153"/>
                        <a:gd name="T45" fmla="*/ 348 h 348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153" h="348">
                          <a:moveTo>
                            <a:pt x="0" y="308"/>
                          </a:moveTo>
                          <a:lnTo>
                            <a:pt x="10" y="232"/>
                          </a:lnTo>
                          <a:lnTo>
                            <a:pt x="45" y="149"/>
                          </a:lnTo>
                          <a:lnTo>
                            <a:pt x="74" y="79"/>
                          </a:lnTo>
                          <a:lnTo>
                            <a:pt x="96" y="25"/>
                          </a:lnTo>
                          <a:lnTo>
                            <a:pt x="125" y="0"/>
                          </a:lnTo>
                          <a:lnTo>
                            <a:pt x="153" y="15"/>
                          </a:lnTo>
                          <a:lnTo>
                            <a:pt x="112" y="94"/>
                          </a:lnTo>
                          <a:lnTo>
                            <a:pt x="65" y="201"/>
                          </a:lnTo>
                          <a:lnTo>
                            <a:pt x="36" y="296"/>
                          </a:lnTo>
                          <a:lnTo>
                            <a:pt x="36" y="348"/>
                          </a:lnTo>
                          <a:lnTo>
                            <a:pt x="0" y="348"/>
                          </a:lnTo>
                          <a:lnTo>
                            <a:pt x="0" y="286"/>
                          </a:lnTo>
                          <a:lnTo>
                            <a:pt x="0" y="308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00" name="Freeform 42"/>
                    <p:cNvSpPr>
                      <a:spLocks/>
                    </p:cNvSpPr>
                    <p:nvPr/>
                  </p:nvSpPr>
                  <p:spPr bwMode="auto">
                    <a:xfrm>
                      <a:off x="4527" y="1115"/>
                      <a:ext cx="23" cy="42"/>
                    </a:xfrm>
                    <a:custGeom>
                      <a:avLst/>
                      <a:gdLst>
                        <a:gd name="T0" fmla="*/ 0 w 142"/>
                        <a:gd name="T1" fmla="*/ 0 h 294"/>
                        <a:gd name="T2" fmla="*/ 0 w 142"/>
                        <a:gd name="T3" fmla="*/ 0 h 294"/>
                        <a:gd name="T4" fmla="*/ 0 w 142"/>
                        <a:gd name="T5" fmla="*/ 0 h 294"/>
                        <a:gd name="T6" fmla="*/ 0 w 142"/>
                        <a:gd name="T7" fmla="*/ 0 h 294"/>
                        <a:gd name="T8" fmla="*/ 0 w 142"/>
                        <a:gd name="T9" fmla="*/ 0 h 294"/>
                        <a:gd name="T10" fmla="*/ 0 w 142"/>
                        <a:gd name="T11" fmla="*/ 0 h 294"/>
                        <a:gd name="T12" fmla="*/ 0 w 142"/>
                        <a:gd name="T13" fmla="*/ 0 h 294"/>
                        <a:gd name="T14" fmla="*/ 0 w 142"/>
                        <a:gd name="T15" fmla="*/ 0 h 294"/>
                        <a:gd name="T16" fmla="*/ 0 w 142"/>
                        <a:gd name="T17" fmla="*/ 0 h 294"/>
                        <a:gd name="T18" fmla="*/ 0 w 142"/>
                        <a:gd name="T19" fmla="*/ 0 h 294"/>
                        <a:gd name="T20" fmla="*/ 0 w 142"/>
                        <a:gd name="T21" fmla="*/ 0 h 294"/>
                        <a:gd name="T22" fmla="*/ 0 w 142"/>
                        <a:gd name="T23" fmla="*/ 0 h 294"/>
                        <a:gd name="T24" fmla="*/ 0 w 142"/>
                        <a:gd name="T25" fmla="*/ 0 h 294"/>
                        <a:gd name="T26" fmla="*/ 0 w 142"/>
                        <a:gd name="T27" fmla="*/ 0 h 294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142"/>
                        <a:gd name="T43" fmla="*/ 0 h 294"/>
                        <a:gd name="T44" fmla="*/ 142 w 142"/>
                        <a:gd name="T45" fmla="*/ 294 h 294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142" h="294">
                          <a:moveTo>
                            <a:pt x="0" y="261"/>
                          </a:moveTo>
                          <a:lnTo>
                            <a:pt x="9" y="196"/>
                          </a:lnTo>
                          <a:lnTo>
                            <a:pt x="41" y="127"/>
                          </a:lnTo>
                          <a:lnTo>
                            <a:pt x="68" y="67"/>
                          </a:lnTo>
                          <a:lnTo>
                            <a:pt x="89" y="21"/>
                          </a:lnTo>
                          <a:lnTo>
                            <a:pt x="116" y="0"/>
                          </a:lnTo>
                          <a:lnTo>
                            <a:pt x="142" y="13"/>
                          </a:lnTo>
                          <a:lnTo>
                            <a:pt x="104" y="81"/>
                          </a:lnTo>
                          <a:lnTo>
                            <a:pt x="59" y="169"/>
                          </a:lnTo>
                          <a:lnTo>
                            <a:pt x="32" y="250"/>
                          </a:lnTo>
                          <a:lnTo>
                            <a:pt x="32" y="294"/>
                          </a:lnTo>
                          <a:lnTo>
                            <a:pt x="0" y="294"/>
                          </a:lnTo>
                          <a:lnTo>
                            <a:pt x="0" y="242"/>
                          </a:lnTo>
                          <a:lnTo>
                            <a:pt x="0" y="261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01" name="Freeform 43"/>
                    <p:cNvSpPr>
                      <a:spLocks/>
                    </p:cNvSpPr>
                    <p:nvPr/>
                  </p:nvSpPr>
                  <p:spPr bwMode="auto">
                    <a:xfrm>
                      <a:off x="4537" y="1125"/>
                      <a:ext cx="25" cy="121"/>
                    </a:xfrm>
                    <a:custGeom>
                      <a:avLst/>
                      <a:gdLst>
                        <a:gd name="T0" fmla="*/ 0 w 149"/>
                        <a:gd name="T1" fmla="*/ 0 h 844"/>
                        <a:gd name="T2" fmla="*/ 0 w 149"/>
                        <a:gd name="T3" fmla="*/ 0 h 844"/>
                        <a:gd name="T4" fmla="*/ 0 w 149"/>
                        <a:gd name="T5" fmla="*/ 0 h 844"/>
                        <a:gd name="T6" fmla="*/ 0 w 149"/>
                        <a:gd name="T7" fmla="*/ 0 h 844"/>
                        <a:gd name="T8" fmla="*/ 0 w 149"/>
                        <a:gd name="T9" fmla="*/ 0 h 844"/>
                        <a:gd name="T10" fmla="*/ 0 w 149"/>
                        <a:gd name="T11" fmla="*/ 0 h 844"/>
                        <a:gd name="T12" fmla="*/ 0 w 149"/>
                        <a:gd name="T13" fmla="*/ 0 h 844"/>
                        <a:gd name="T14" fmla="*/ 0 w 149"/>
                        <a:gd name="T15" fmla="*/ 0 h 844"/>
                        <a:gd name="T16" fmla="*/ 0 w 149"/>
                        <a:gd name="T17" fmla="*/ 0 h 844"/>
                        <a:gd name="T18" fmla="*/ 0 w 149"/>
                        <a:gd name="T19" fmla="*/ 0 h 844"/>
                        <a:gd name="T20" fmla="*/ 0 w 149"/>
                        <a:gd name="T21" fmla="*/ 0 h 844"/>
                        <a:gd name="T22" fmla="*/ 0 w 149"/>
                        <a:gd name="T23" fmla="*/ 0 h 844"/>
                        <a:gd name="T24" fmla="*/ 0 w 149"/>
                        <a:gd name="T25" fmla="*/ 0 h 844"/>
                        <a:gd name="T26" fmla="*/ 0 w 149"/>
                        <a:gd name="T27" fmla="*/ 0 h 844"/>
                        <a:gd name="T28" fmla="*/ 0 w 149"/>
                        <a:gd name="T29" fmla="*/ 0 h 844"/>
                        <a:gd name="T30" fmla="*/ 0 w 149"/>
                        <a:gd name="T31" fmla="*/ 0 h 844"/>
                        <a:gd name="T32" fmla="*/ 0 w 149"/>
                        <a:gd name="T33" fmla="*/ 0 h 844"/>
                        <a:gd name="T34" fmla="*/ 0 w 149"/>
                        <a:gd name="T35" fmla="*/ 0 h 844"/>
                        <a:gd name="T36" fmla="*/ 0 w 149"/>
                        <a:gd name="T37" fmla="*/ 0 h 844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149"/>
                        <a:gd name="T58" fmla="*/ 0 h 844"/>
                        <a:gd name="T59" fmla="*/ 149 w 149"/>
                        <a:gd name="T60" fmla="*/ 844 h 844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149" h="844">
                          <a:moveTo>
                            <a:pt x="29" y="820"/>
                          </a:moveTo>
                          <a:lnTo>
                            <a:pt x="14" y="726"/>
                          </a:lnTo>
                          <a:lnTo>
                            <a:pt x="0" y="597"/>
                          </a:lnTo>
                          <a:lnTo>
                            <a:pt x="4" y="439"/>
                          </a:lnTo>
                          <a:lnTo>
                            <a:pt x="14" y="287"/>
                          </a:lnTo>
                          <a:lnTo>
                            <a:pt x="39" y="169"/>
                          </a:lnTo>
                          <a:lnTo>
                            <a:pt x="71" y="75"/>
                          </a:lnTo>
                          <a:lnTo>
                            <a:pt x="110" y="0"/>
                          </a:lnTo>
                          <a:lnTo>
                            <a:pt x="149" y="47"/>
                          </a:lnTo>
                          <a:lnTo>
                            <a:pt x="110" y="122"/>
                          </a:lnTo>
                          <a:lnTo>
                            <a:pt x="91" y="187"/>
                          </a:lnTo>
                          <a:lnTo>
                            <a:pt x="68" y="303"/>
                          </a:lnTo>
                          <a:lnTo>
                            <a:pt x="52" y="470"/>
                          </a:lnTo>
                          <a:lnTo>
                            <a:pt x="52" y="602"/>
                          </a:lnTo>
                          <a:lnTo>
                            <a:pt x="61" y="704"/>
                          </a:lnTo>
                          <a:lnTo>
                            <a:pt x="78" y="771"/>
                          </a:lnTo>
                          <a:lnTo>
                            <a:pt x="91" y="826"/>
                          </a:lnTo>
                          <a:lnTo>
                            <a:pt x="32" y="844"/>
                          </a:lnTo>
                          <a:lnTo>
                            <a:pt x="29" y="82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02" name="Freeform 44"/>
                    <p:cNvSpPr>
                      <a:spLocks/>
                    </p:cNvSpPr>
                    <p:nvPr/>
                  </p:nvSpPr>
                  <p:spPr bwMode="auto">
                    <a:xfrm>
                      <a:off x="4559" y="1136"/>
                      <a:ext cx="19" cy="107"/>
                    </a:xfrm>
                    <a:custGeom>
                      <a:avLst/>
                      <a:gdLst>
                        <a:gd name="T0" fmla="*/ 0 w 112"/>
                        <a:gd name="T1" fmla="*/ 0 h 750"/>
                        <a:gd name="T2" fmla="*/ 0 w 112"/>
                        <a:gd name="T3" fmla="*/ 0 h 750"/>
                        <a:gd name="T4" fmla="*/ 0 w 112"/>
                        <a:gd name="T5" fmla="*/ 0 h 750"/>
                        <a:gd name="T6" fmla="*/ 0 w 112"/>
                        <a:gd name="T7" fmla="*/ 0 h 750"/>
                        <a:gd name="T8" fmla="*/ 0 w 112"/>
                        <a:gd name="T9" fmla="*/ 0 h 750"/>
                        <a:gd name="T10" fmla="*/ 0 w 112"/>
                        <a:gd name="T11" fmla="*/ 0 h 750"/>
                        <a:gd name="T12" fmla="*/ 0 w 112"/>
                        <a:gd name="T13" fmla="*/ 0 h 750"/>
                        <a:gd name="T14" fmla="*/ 0 w 112"/>
                        <a:gd name="T15" fmla="*/ 0 h 750"/>
                        <a:gd name="T16" fmla="*/ 0 w 112"/>
                        <a:gd name="T17" fmla="*/ 0 h 750"/>
                        <a:gd name="T18" fmla="*/ 0 w 112"/>
                        <a:gd name="T19" fmla="*/ 0 h 750"/>
                        <a:gd name="T20" fmla="*/ 0 w 112"/>
                        <a:gd name="T21" fmla="*/ 0 h 750"/>
                        <a:gd name="T22" fmla="*/ 0 w 112"/>
                        <a:gd name="T23" fmla="*/ 0 h 750"/>
                        <a:gd name="T24" fmla="*/ 0 w 112"/>
                        <a:gd name="T25" fmla="*/ 0 h 750"/>
                        <a:gd name="T26" fmla="*/ 0 w 112"/>
                        <a:gd name="T27" fmla="*/ 0 h 750"/>
                        <a:gd name="T28" fmla="*/ 0 w 112"/>
                        <a:gd name="T29" fmla="*/ 0 h 750"/>
                        <a:gd name="T30" fmla="*/ 0 w 112"/>
                        <a:gd name="T31" fmla="*/ 0 h 750"/>
                        <a:gd name="T32" fmla="*/ 0 w 112"/>
                        <a:gd name="T33" fmla="*/ 0 h 750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12"/>
                        <a:gd name="T52" fmla="*/ 0 h 750"/>
                        <a:gd name="T53" fmla="*/ 112 w 112"/>
                        <a:gd name="T54" fmla="*/ 750 h 750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12" h="750">
                          <a:moveTo>
                            <a:pt x="32" y="742"/>
                          </a:moveTo>
                          <a:lnTo>
                            <a:pt x="8" y="619"/>
                          </a:lnTo>
                          <a:lnTo>
                            <a:pt x="0" y="485"/>
                          </a:lnTo>
                          <a:lnTo>
                            <a:pt x="0" y="357"/>
                          </a:lnTo>
                          <a:lnTo>
                            <a:pt x="8" y="246"/>
                          </a:lnTo>
                          <a:lnTo>
                            <a:pt x="18" y="131"/>
                          </a:lnTo>
                          <a:lnTo>
                            <a:pt x="52" y="41"/>
                          </a:lnTo>
                          <a:lnTo>
                            <a:pt x="72" y="0"/>
                          </a:lnTo>
                          <a:lnTo>
                            <a:pt x="112" y="0"/>
                          </a:lnTo>
                          <a:lnTo>
                            <a:pt x="82" y="123"/>
                          </a:lnTo>
                          <a:lnTo>
                            <a:pt x="72" y="226"/>
                          </a:lnTo>
                          <a:lnTo>
                            <a:pt x="68" y="355"/>
                          </a:lnTo>
                          <a:lnTo>
                            <a:pt x="68" y="485"/>
                          </a:lnTo>
                          <a:lnTo>
                            <a:pt x="72" y="635"/>
                          </a:lnTo>
                          <a:lnTo>
                            <a:pt x="82" y="719"/>
                          </a:lnTo>
                          <a:lnTo>
                            <a:pt x="92" y="750"/>
                          </a:lnTo>
                          <a:lnTo>
                            <a:pt x="32" y="742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03" name="Freeform 45"/>
                    <p:cNvSpPr>
                      <a:spLocks/>
                    </p:cNvSpPr>
                    <p:nvPr/>
                  </p:nvSpPr>
                  <p:spPr bwMode="auto">
                    <a:xfrm>
                      <a:off x="4581" y="1134"/>
                      <a:ext cx="19" cy="113"/>
                    </a:xfrm>
                    <a:custGeom>
                      <a:avLst/>
                      <a:gdLst>
                        <a:gd name="T0" fmla="*/ 0 w 112"/>
                        <a:gd name="T1" fmla="*/ 0 h 790"/>
                        <a:gd name="T2" fmla="*/ 0 w 112"/>
                        <a:gd name="T3" fmla="*/ 0 h 790"/>
                        <a:gd name="T4" fmla="*/ 0 w 112"/>
                        <a:gd name="T5" fmla="*/ 0 h 790"/>
                        <a:gd name="T6" fmla="*/ 0 w 112"/>
                        <a:gd name="T7" fmla="*/ 0 h 790"/>
                        <a:gd name="T8" fmla="*/ 0 w 112"/>
                        <a:gd name="T9" fmla="*/ 0 h 790"/>
                        <a:gd name="T10" fmla="*/ 0 w 112"/>
                        <a:gd name="T11" fmla="*/ 0 h 790"/>
                        <a:gd name="T12" fmla="*/ 0 w 112"/>
                        <a:gd name="T13" fmla="*/ 0 h 790"/>
                        <a:gd name="T14" fmla="*/ 0 w 112"/>
                        <a:gd name="T15" fmla="*/ 0 h 790"/>
                        <a:gd name="T16" fmla="*/ 0 w 112"/>
                        <a:gd name="T17" fmla="*/ 0 h 790"/>
                        <a:gd name="T18" fmla="*/ 0 w 112"/>
                        <a:gd name="T19" fmla="*/ 0 h 790"/>
                        <a:gd name="T20" fmla="*/ 0 w 112"/>
                        <a:gd name="T21" fmla="*/ 0 h 790"/>
                        <a:gd name="T22" fmla="*/ 0 w 112"/>
                        <a:gd name="T23" fmla="*/ 0 h 790"/>
                        <a:gd name="T24" fmla="*/ 0 w 112"/>
                        <a:gd name="T25" fmla="*/ 0 h 790"/>
                        <a:gd name="T26" fmla="*/ 0 w 112"/>
                        <a:gd name="T27" fmla="*/ 0 h 790"/>
                        <a:gd name="T28" fmla="*/ 0 w 112"/>
                        <a:gd name="T29" fmla="*/ 0 h 790"/>
                        <a:gd name="T30" fmla="*/ 0 w 112"/>
                        <a:gd name="T31" fmla="*/ 0 h 790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112"/>
                        <a:gd name="T49" fmla="*/ 0 h 790"/>
                        <a:gd name="T50" fmla="*/ 112 w 112"/>
                        <a:gd name="T51" fmla="*/ 790 h 790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112" h="790">
                          <a:moveTo>
                            <a:pt x="39" y="754"/>
                          </a:moveTo>
                          <a:lnTo>
                            <a:pt x="12" y="616"/>
                          </a:lnTo>
                          <a:lnTo>
                            <a:pt x="2" y="483"/>
                          </a:lnTo>
                          <a:lnTo>
                            <a:pt x="0" y="346"/>
                          </a:lnTo>
                          <a:lnTo>
                            <a:pt x="0" y="191"/>
                          </a:lnTo>
                          <a:lnTo>
                            <a:pt x="19" y="82"/>
                          </a:lnTo>
                          <a:lnTo>
                            <a:pt x="29" y="6"/>
                          </a:lnTo>
                          <a:lnTo>
                            <a:pt x="79" y="0"/>
                          </a:lnTo>
                          <a:lnTo>
                            <a:pt x="69" y="75"/>
                          </a:lnTo>
                          <a:lnTo>
                            <a:pt x="49" y="200"/>
                          </a:lnTo>
                          <a:lnTo>
                            <a:pt x="52" y="321"/>
                          </a:lnTo>
                          <a:lnTo>
                            <a:pt x="69" y="483"/>
                          </a:lnTo>
                          <a:lnTo>
                            <a:pt x="82" y="621"/>
                          </a:lnTo>
                          <a:lnTo>
                            <a:pt x="99" y="698"/>
                          </a:lnTo>
                          <a:lnTo>
                            <a:pt x="112" y="790"/>
                          </a:lnTo>
                          <a:lnTo>
                            <a:pt x="39" y="754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04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4600" y="1137"/>
                      <a:ext cx="13" cy="36"/>
                    </a:xfrm>
                    <a:custGeom>
                      <a:avLst/>
                      <a:gdLst>
                        <a:gd name="T0" fmla="*/ 0 w 76"/>
                        <a:gd name="T1" fmla="*/ 0 h 252"/>
                        <a:gd name="T2" fmla="*/ 0 w 76"/>
                        <a:gd name="T3" fmla="*/ 0 h 252"/>
                        <a:gd name="T4" fmla="*/ 0 w 76"/>
                        <a:gd name="T5" fmla="*/ 0 h 252"/>
                        <a:gd name="T6" fmla="*/ 0 w 76"/>
                        <a:gd name="T7" fmla="*/ 0 h 252"/>
                        <a:gd name="T8" fmla="*/ 0 w 76"/>
                        <a:gd name="T9" fmla="*/ 0 h 252"/>
                        <a:gd name="T10" fmla="*/ 0 w 76"/>
                        <a:gd name="T11" fmla="*/ 0 h 252"/>
                        <a:gd name="T12" fmla="*/ 0 w 76"/>
                        <a:gd name="T13" fmla="*/ 0 h 252"/>
                        <a:gd name="T14" fmla="*/ 0 w 76"/>
                        <a:gd name="T15" fmla="*/ 0 h 252"/>
                        <a:gd name="T16" fmla="*/ 0 w 76"/>
                        <a:gd name="T17" fmla="*/ 0 h 252"/>
                        <a:gd name="T18" fmla="*/ 0 w 76"/>
                        <a:gd name="T19" fmla="*/ 0 h 252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76"/>
                        <a:gd name="T31" fmla="*/ 0 h 252"/>
                        <a:gd name="T32" fmla="*/ 76 w 76"/>
                        <a:gd name="T33" fmla="*/ 252 h 252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76" h="252">
                          <a:moveTo>
                            <a:pt x="20" y="0"/>
                          </a:moveTo>
                          <a:lnTo>
                            <a:pt x="0" y="73"/>
                          </a:lnTo>
                          <a:lnTo>
                            <a:pt x="0" y="143"/>
                          </a:lnTo>
                          <a:lnTo>
                            <a:pt x="10" y="226"/>
                          </a:lnTo>
                          <a:lnTo>
                            <a:pt x="20" y="252"/>
                          </a:lnTo>
                          <a:lnTo>
                            <a:pt x="70" y="203"/>
                          </a:lnTo>
                          <a:lnTo>
                            <a:pt x="50" y="125"/>
                          </a:lnTo>
                          <a:lnTo>
                            <a:pt x="57" y="47"/>
                          </a:lnTo>
                          <a:lnTo>
                            <a:pt x="76" y="11"/>
                          </a:lnTo>
                          <a:lnTo>
                            <a:pt x="2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05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4621" y="1143"/>
                      <a:ext cx="13" cy="27"/>
                    </a:xfrm>
                    <a:custGeom>
                      <a:avLst/>
                      <a:gdLst>
                        <a:gd name="T0" fmla="*/ 0 w 78"/>
                        <a:gd name="T1" fmla="*/ 0 h 194"/>
                        <a:gd name="T2" fmla="*/ 0 w 78"/>
                        <a:gd name="T3" fmla="*/ 0 h 194"/>
                        <a:gd name="T4" fmla="*/ 0 w 78"/>
                        <a:gd name="T5" fmla="*/ 0 h 194"/>
                        <a:gd name="T6" fmla="*/ 0 w 78"/>
                        <a:gd name="T7" fmla="*/ 0 h 194"/>
                        <a:gd name="T8" fmla="*/ 0 w 78"/>
                        <a:gd name="T9" fmla="*/ 0 h 194"/>
                        <a:gd name="T10" fmla="*/ 0 w 78"/>
                        <a:gd name="T11" fmla="*/ 0 h 194"/>
                        <a:gd name="T12" fmla="*/ 0 w 78"/>
                        <a:gd name="T13" fmla="*/ 0 h 194"/>
                        <a:gd name="T14" fmla="*/ 0 w 78"/>
                        <a:gd name="T15" fmla="*/ 0 h 194"/>
                        <a:gd name="T16" fmla="*/ 0 w 78"/>
                        <a:gd name="T17" fmla="*/ 0 h 194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78"/>
                        <a:gd name="T28" fmla="*/ 0 h 194"/>
                        <a:gd name="T29" fmla="*/ 78 w 78"/>
                        <a:gd name="T30" fmla="*/ 194 h 194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78" h="194">
                          <a:moveTo>
                            <a:pt x="20" y="0"/>
                          </a:moveTo>
                          <a:lnTo>
                            <a:pt x="0" y="65"/>
                          </a:lnTo>
                          <a:lnTo>
                            <a:pt x="0" y="132"/>
                          </a:lnTo>
                          <a:lnTo>
                            <a:pt x="20" y="181"/>
                          </a:lnTo>
                          <a:lnTo>
                            <a:pt x="78" y="194"/>
                          </a:lnTo>
                          <a:lnTo>
                            <a:pt x="56" y="148"/>
                          </a:lnTo>
                          <a:lnTo>
                            <a:pt x="59" y="78"/>
                          </a:lnTo>
                          <a:lnTo>
                            <a:pt x="78" y="25"/>
                          </a:lnTo>
                          <a:lnTo>
                            <a:pt x="2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06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4642" y="1152"/>
                      <a:ext cx="10" cy="24"/>
                    </a:xfrm>
                    <a:custGeom>
                      <a:avLst/>
                      <a:gdLst>
                        <a:gd name="T0" fmla="*/ 0 w 60"/>
                        <a:gd name="T1" fmla="*/ 0 h 169"/>
                        <a:gd name="T2" fmla="*/ 0 w 60"/>
                        <a:gd name="T3" fmla="*/ 0 h 169"/>
                        <a:gd name="T4" fmla="*/ 0 w 60"/>
                        <a:gd name="T5" fmla="*/ 0 h 169"/>
                        <a:gd name="T6" fmla="*/ 0 w 60"/>
                        <a:gd name="T7" fmla="*/ 0 h 169"/>
                        <a:gd name="T8" fmla="*/ 0 w 60"/>
                        <a:gd name="T9" fmla="*/ 0 h 169"/>
                        <a:gd name="T10" fmla="*/ 0 w 60"/>
                        <a:gd name="T11" fmla="*/ 0 h 169"/>
                        <a:gd name="T12" fmla="*/ 0 w 60"/>
                        <a:gd name="T13" fmla="*/ 0 h 169"/>
                        <a:gd name="T14" fmla="*/ 0 w 60"/>
                        <a:gd name="T15" fmla="*/ 0 h 169"/>
                        <a:gd name="T16" fmla="*/ 0 w 60"/>
                        <a:gd name="T17" fmla="*/ 0 h 169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60"/>
                        <a:gd name="T28" fmla="*/ 0 h 169"/>
                        <a:gd name="T29" fmla="*/ 60 w 60"/>
                        <a:gd name="T30" fmla="*/ 169 h 169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60" h="169">
                          <a:moveTo>
                            <a:pt x="13" y="0"/>
                          </a:moveTo>
                          <a:lnTo>
                            <a:pt x="0" y="36"/>
                          </a:lnTo>
                          <a:lnTo>
                            <a:pt x="0" y="101"/>
                          </a:lnTo>
                          <a:lnTo>
                            <a:pt x="9" y="153"/>
                          </a:lnTo>
                          <a:lnTo>
                            <a:pt x="60" y="169"/>
                          </a:lnTo>
                          <a:lnTo>
                            <a:pt x="39" y="117"/>
                          </a:lnTo>
                          <a:lnTo>
                            <a:pt x="39" y="62"/>
                          </a:lnTo>
                          <a:lnTo>
                            <a:pt x="51" y="13"/>
                          </a:lnTo>
                          <a:lnTo>
                            <a:pt x="1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</p:grpSp>
            <p:sp>
              <p:nvSpPr>
                <p:cNvPr id="96" name="Freeform 32"/>
                <p:cNvSpPr>
                  <a:spLocks/>
                </p:cNvSpPr>
                <p:nvPr/>
              </p:nvSpPr>
              <p:spPr bwMode="auto">
                <a:xfrm rot="20952629" flipH="1">
                  <a:off x="1245782" y="2167469"/>
                  <a:ext cx="294456" cy="362933"/>
                </a:xfrm>
                <a:custGeom>
                  <a:avLst/>
                  <a:gdLst>
                    <a:gd name="T0" fmla="*/ 2147483647 w 491"/>
                    <a:gd name="T1" fmla="*/ 2147483647 h 412"/>
                    <a:gd name="T2" fmla="*/ 2147483647 w 491"/>
                    <a:gd name="T3" fmla="*/ 2147483647 h 412"/>
                    <a:gd name="T4" fmla="*/ 2147483647 w 491"/>
                    <a:gd name="T5" fmla="*/ 2147483647 h 412"/>
                    <a:gd name="T6" fmla="*/ 2147483647 w 491"/>
                    <a:gd name="T7" fmla="*/ 0 h 412"/>
                    <a:gd name="T8" fmla="*/ 2147483647 w 491"/>
                    <a:gd name="T9" fmla="*/ 0 h 412"/>
                    <a:gd name="T10" fmla="*/ 2147483647 w 491"/>
                    <a:gd name="T11" fmla="*/ 2147483647 h 412"/>
                    <a:gd name="T12" fmla="*/ 2147483647 w 491"/>
                    <a:gd name="T13" fmla="*/ 2147483647 h 412"/>
                    <a:gd name="T14" fmla="*/ 2147483647 w 491"/>
                    <a:gd name="T15" fmla="*/ 2147483647 h 412"/>
                    <a:gd name="T16" fmla="*/ 2147483647 w 491"/>
                    <a:gd name="T17" fmla="*/ 2147483647 h 412"/>
                    <a:gd name="T18" fmla="*/ 2147483647 w 491"/>
                    <a:gd name="T19" fmla="*/ 2147483647 h 412"/>
                    <a:gd name="T20" fmla="*/ 2147483647 w 491"/>
                    <a:gd name="T21" fmla="*/ 2147483647 h 412"/>
                    <a:gd name="T22" fmla="*/ 2147483647 w 491"/>
                    <a:gd name="T23" fmla="*/ 2147483647 h 412"/>
                    <a:gd name="T24" fmla="*/ 2147483647 w 491"/>
                    <a:gd name="T25" fmla="*/ 2147483647 h 412"/>
                    <a:gd name="T26" fmla="*/ 2147483647 w 491"/>
                    <a:gd name="T27" fmla="*/ 2147483647 h 412"/>
                    <a:gd name="T28" fmla="*/ 2147483647 w 491"/>
                    <a:gd name="T29" fmla="*/ 2147483647 h 412"/>
                    <a:gd name="T30" fmla="*/ 2147483647 w 491"/>
                    <a:gd name="T31" fmla="*/ 2147483647 h 412"/>
                    <a:gd name="T32" fmla="*/ 2147483647 w 491"/>
                    <a:gd name="T33" fmla="*/ 2147483647 h 412"/>
                    <a:gd name="T34" fmla="*/ 2147483647 w 491"/>
                    <a:gd name="T35" fmla="*/ 2147483647 h 412"/>
                    <a:gd name="T36" fmla="*/ 2147483647 w 491"/>
                    <a:gd name="T37" fmla="*/ 2147483647 h 412"/>
                    <a:gd name="T38" fmla="*/ 0 w 491"/>
                    <a:gd name="T39" fmla="*/ 2147483647 h 412"/>
                    <a:gd name="T40" fmla="*/ 0 w 491"/>
                    <a:gd name="T41" fmla="*/ 2147483647 h 412"/>
                    <a:gd name="T42" fmla="*/ 2147483647 w 491"/>
                    <a:gd name="T43" fmla="*/ 2147483647 h 412"/>
                    <a:gd name="T44" fmla="*/ 2147483647 w 491"/>
                    <a:gd name="T45" fmla="*/ 2147483647 h 412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491"/>
                    <a:gd name="T70" fmla="*/ 0 h 412"/>
                    <a:gd name="T71" fmla="*/ 491 w 491"/>
                    <a:gd name="T72" fmla="*/ 412 h 412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491" h="412">
                      <a:moveTo>
                        <a:pt x="170" y="99"/>
                      </a:moveTo>
                      <a:lnTo>
                        <a:pt x="195" y="43"/>
                      </a:lnTo>
                      <a:lnTo>
                        <a:pt x="264" y="7"/>
                      </a:lnTo>
                      <a:lnTo>
                        <a:pt x="312" y="0"/>
                      </a:lnTo>
                      <a:lnTo>
                        <a:pt x="364" y="0"/>
                      </a:lnTo>
                      <a:lnTo>
                        <a:pt x="452" y="31"/>
                      </a:lnTo>
                      <a:lnTo>
                        <a:pt x="491" y="112"/>
                      </a:lnTo>
                      <a:lnTo>
                        <a:pt x="472" y="219"/>
                      </a:lnTo>
                      <a:lnTo>
                        <a:pt x="410" y="312"/>
                      </a:lnTo>
                      <a:lnTo>
                        <a:pt x="345" y="376"/>
                      </a:lnTo>
                      <a:lnTo>
                        <a:pt x="276" y="403"/>
                      </a:lnTo>
                      <a:lnTo>
                        <a:pt x="224" y="412"/>
                      </a:lnTo>
                      <a:lnTo>
                        <a:pt x="170" y="396"/>
                      </a:lnTo>
                      <a:lnTo>
                        <a:pt x="128" y="352"/>
                      </a:lnTo>
                      <a:lnTo>
                        <a:pt x="108" y="297"/>
                      </a:lnTo>
                      <a:lnTo>
                        <a:pt x="111" y="237"/>
                      </a:lnTo>
                      <a:lnTo>
                        <a:pt x="131" y="166"/>
                      </a:lnTo>
                      <a:lnTo>
                        <a:pt x="140" y="153"/>
                      </a:lnTo>
                      <a:lnTo>
                        <a:pt x="13" y="76"/>
                      </a:lnTo>
                      <a:lnTo>
                        <a:pt x="0" y="58"/>
                      </a:lnTo>
                      <a:lnTo>
                        <a:pt x="0" y="35"/>
                      </a:lnTo>
                      <a:lnTo>
                        <a:pt x="30" y="22"/>
                      </a:lnTo>
                      <a:lnTo>
                        <a:pt x="170" y="9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284" name="Gruppieren 463"/>
          <p:cNvGrpSpPr>
            <a:grpSpLocks/>
          </p:cNvGrpSpPr>
          <p:nvPr/>
        </p:nvGrpSpPr>
        <p:grpSpPr bwMode="auto">
          <a:xfrm>
            <a:off x="3857620" y="3286124"/>
            <a:ext cx="1071569" cy="646113"/>
            <a:chOff x="4429112" y="5214950"/>
            <a:chExt cx="1273002" cy="809687"/>
          </a:xfrm>
        </p:grpSpPr>
        <p:graphicFrame>
          <p:nvGraphicFramePr>
            <p:cNvPr id="285" name="Object 4"/>
            <p:cNvGraphicFramePr>
              <a:graphicFrameLocks noChangeAspect="1"/>
            </p:cNvGraphicFramePr>
            <p:nvPr/>
          </p:nvGraphicFramePr>
          <p:xfrm>
            <a:off x="4802386" y="5335272"/>
            <a:ext cx="586388" cy="689365"/>
          </p:xfrm>
          <a:graphic>
            <a:graphicData uri="http://schemas.openxmlformats.org/presentationml/2006/ole">
              <p:oleObj spid="_x0000_s26625" name="Clip" r:id="rId3" imgW="3885840" imgH="3944520" progId="MS_ClipArt_Gallery">
                <p:embed/>
              </p:oleObj>
            </a:graphicData>
          </a:graphic>
        </p:graphicFrame>
        <p:grpSp>
          <p:nvGrpSpPr>
            <p:cNvPr id="286" name="Group 122"/>
            <p:cNvGrpSpPr>
              <a:grpSpLocks/>
            </p:cNvGrpSpPr>
            <p:nvPr/>
          </p:nvGrpSpPr>
          <p:grpSpPr bwMode="auto">
            <a:xfrm>
              <a:off x="5258581" y="5278858"/>
              <a:ext cx="332938" cy="542713"/>
              <a:chOff x="4816" y="1920"/>
              <a:chExt cx="416" cy="700"/>
            </a:xfrm>
          </p:grpSpPr>
          <p:sp>
            <p:nvSpPr>
              <p:cNvPr id="302" name="Freeform 123"/>
              <p:cNvSpPr>
                <a:spLocks/>
              </p:cNvSpPr>
              <p:nvPr/>
            </p:nvSpPr>
            <p:spPr bwMode="auto">
              <a:xfrm>
                <a:off x="4816" y="2135"/>
                <a:ext cx="163" cy="238"/>
              </a:xfrm>
              <a:custGeom>
                <a:avLst/>
                <a:gdLst>
                  <a:gd name="T0" fmla="*/ 0 w 651"/>
                  <a:gd name="T1" fmla="*/ 0 h 953"/>
                  <a:gd name="T2" fmla="*/ 0 w 651"/>
                  <a:gd name="T3" fmla="*/ 0 h 953"/>
                  <a:gd name="T4" fmla="*/ 0 w 651"/>
                  <a:gd name="T5" fmla="*/ 0 h 953"/>
                  <a:gd name="T6" fmla="*/ 0 w 651"/>
                  <a:gd name="T7" fmla="*/ 0 h 953"/>
                  <a:gd name="T8" fmla="*/ 0 w 651"/>
                  <a:gd name="T9" fmla="*/ 0 h 953"/>
                  <a:gd name="T10" fmla="*/ 0 w 651"/>
                  <a:gd name="T11" fmla="*/ 0 h 953"/>
                  <a:gd name="T12" fmla="*/ 0 w 651"/>
                  <a:gd name="T13" fmla="*/ 0 h 953"/>
                  <a:gd name="T14" fmla="*/ 0 w 651"/>
                  <a:gd name="T15" fmla="*/ 0 h 953"/>
                  <a:gd name="T16" fmla="*/ 0 w 651"/>
                  <a:gd name="T17" fmla="*/ 0 h 953"/>
                  <a:gd name="T18" fmla="*/ 0 w 651"/>
                  <a:gd name="T19" fmla="*/ 0 h 953"/>
                  <a:gd name="T20" fmla="*/ 0 w 651"/>
                  <a:gd name="T21" fmla="*/ 0 h 953"/>
                  <a:gd name="T22" fmla="*/ 0 w 651"/>
                  <a:gd name="T23" fmla="*/ 0 h 953"/>
                  <a:gd name="T24" fmla="*/ 0 w 651"/>
                  <a:gd name="T25" fmla="*/ 0 h 953"/>
                  <a:gd name="T26" fmla="*/ 0 w 651"/>
                  <a:gd name="T27" fmla="*/ 0 h 953"/>
                  <a:gd name="T28" fmla="*/ 0 w 651"/>
                  <a:gd name="T29" fmla="*/ 0 h 953"/>
                  <a:gd name="T30" fmla="*/ 0 w 651"/>
                  <a:gd name="T31" fmla="*/ 0 h 953"/>
                  <a:gd name="T32" fmla="*/ 0 w 651"/>
                  <a:gd name="T33" fmla="*/ 0 h 953"/>
                  <a:gd name="T34" fmla="*/ 0 w 651"/>
                  <a:gd name="T35" fmla="*/ 0 h 953"/>
                  <a:gd name="T36" fmla="*/ 0 w 651"/>
                  <a:gd name="T37" fmla="*/ 0 h 953"/>
                  <a:gd name="T38" fmla="*/ 0 w 651"/>
                  <a:gd name="T39" fmla="*/ 0 h 953"/>
                  <a:gd name="T40" fmla="*/ 0 w 651"/>
                  <a:gd name="T41" fmla="*/ 0 h 953"/>
                  <a:gd name="T42" fmla="*/ 0 w 651"/>
                  <a:gd name="T43" fmla="*/ 0 h 953"/>
                  <a:gd name="T44" fmla="*/ 0 w 651"/>
                  <a:gd name="T45" fmla="*/ 0 h 953"/>
                  <a:gd name="T46" fmla="*/ 0 w 651"/>
                  <a:gd name="T47" fmla="*/ 0 h 953"/>
                  <a:gd name="T48" fmla="*/ 0 w 651"/>
                  <a:gd name="T49" fmla="*/ 0 h 953"/>
                  <a:gd name="T50" fmla="*/ 0 w 651"/>
                  <a:gd name="T51" fmla="*/ 0 h 953"/>
                  <a:gd name="T52" fmla="*/ 0 w 651"/>
                  <a:gd name="T53" fmla="*/ 0 h 953"/>
                  <a:gd name="T54" fmla="*/ 0 w 651"/>
                  <a:gd name="T55" fmla="*/ 0 h 953"/>
                  <a:gd name="T56" fmla="*/ 0 w 651"/>
                  <a:gd name="T57" fmla="*/ 0 h 953"/>
                  <a:gd name="T58" fmla="*/ 0 w 651"/>
                  <a:gd name="T59" fmla="*/ 0 h 953"/>
                  <a:gd name="T60" fmla="*/ 0 w 651"/>
                  <a:gd name="T61" fmla="*/ 0 h 953"/>
                  <a:gd name="T62" fmla="*/ 0 w 651"/>
                  <a:gd name="T63" fmla="*/ 0 h 953"/>
                  <a:gd name="T64" fmla="*/ 0 w 651"/>
                  <a:gd name="T65" fmla="*/ 0 h 953"/>
                  <a:gd name="T66" fmla="*/ 0 w 651"/>
                  <a:gd name="T67" fmla="*/ 0 h 953"/>
                  <a:gd name="T68" fmla="*/ 0 w 651"/>
                  <a:gd name="T69" fmla="*/ 0 h 953"/>
                  <a:gd name="T70" fmla="*/ 0 w 651"/>
                  <a:gd name="T71" fmla="*/ 0 h 953"/>
                  <a:gd name="T72" fmla="*/ 0 w 651"/>
                  <a:gd name="T73" fmla="*/ 0 h 953"/>
                  <a:gd name="T74" fmla="*/ 0 w 651"/>
                  <a:gd name="T75" fmla="*/ 0 h 953"/>
                  <a:gd name="T76" fmla="*/ 0 w 651"/>
                  <a:gd name="T77" fmla="*/ 0 h 953"/>
                  <a:gd name="T78" fmla="*/ 0 w 651"/>
                  <a:gd name="T79" fmla="*/ 0 h 95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51"/>
                  <a:gd name="T121" fmla="*/ 0 h 953"/>
                  <a:gd name="T122" fmla="*/ 651 w 651"/>
                  <a:gd name="T123" fmla="*/ 953 h 95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51" h="953">
                    <a:moveTo>
                      <a:pt x="345" y="142"/>
                    </a:moveTo>
                    <a:lnTo>
                      <a:pt x="412" y="83"/>
                    </a:lnTo>
                    <a:lnTo>
                      <a:pt x="505" y="24"/>
                    </a:lnTo>
                    <a:lnTo>
                      <a:pt x="571" y="0"/>
                    </a:lnTo>
                    <a:lnTo>
                      <a:pt x="651" y="5"/>
                    </a:lnTo>
                    <a:lnTo>
                      <a:pt x="651" y="60"/>
                    </a:lnTo>
                    <a:lnTo>
                      <a:pt x="611" y="107"/>
                    </a:lnTo>
                    <a:lnTo>
                      <a:pt x="536" y="142"/>
                    </a:lnTo>
                    <a:lnTo>
                      <a:pt x="350" y="217"/>
                    </a:lnTo>
                    <a:lnTo>
                      <a:pt x="172" y="307"/>
                    </a:lnTo>
                    <a:lnTo>
                      <a:pt x="97" y="330"/>
                    </a:lnTo>
                    <a:lnTo>
                      <a:pt x="71" y="365"/>
                    </a:lnTo>
                    <a:lnTo>
                      <a:pt x="97" y="401"/>
                    </a:lnTo>
                    <a:lnTo>
                      <a:pt x="252" y="533"/>
                    </a:lnTo>
                    <a:lnTo>
                      <a:pt x="323" y="577"/>
                    </a:lnTo>
                    <a:lnTo>
                      <a:pt x="429" y="651"/>
                    </a:lnTo>
                    <a:lnTo>
                      <a:pt x="536" y="722"/>
                    </a:lnTo>
                    <a:lnTo>
                      <a:pt x="531" y="757"/>
                    </a:lnTo>
                    <a:lnTo>
                      <a:pt x="451" y="769"/>
                    </a:lnTo>
                    <a:lnTo>
                      <a:pt x="332" y="769"/>
                    </a:lnTo>
                    <a:lnTo>
                      <a:pt x="257" y="804"/>
                    </a:lnTo>
                    <a:lnTo>
                      <a:pt x="230" y="894"/>
                    </a:lnTo>
                    <a:lnTo>
                      <a:pt x="230" y="941"/>
                    </a:lnTo>
                    <a:lnTo>
                      <a:pt x="199" y="953"/>
                    </a:lnTo>
                    <a:lnTo>
                      <a:pt x="150" y="910"/>
                    </a:lnTo>
                    <a:lnTo>
                      <a:pt x="159" y="835"/>
                    </a:lnTo>
                    <a:lnTo>
                      <a:pt x="203" y="780"/>
                    </a:lnTo>
                    <a:lnTo>
                      <a:pt x="292" y="733"/>
                    </a:lnTo>
                    <a:lnTo>
                      <a:pt x="389" y="710"/>
                    </a:lnTo>
                    <a:lnTo>
                      <a:pt x="398" y="686"/>
                    </a:lnTo>
                    <a:lnTo>
                      <a:pt x="350" y="639"/>
                    </a:lnTo>
                    <a:lnTo>
                      <a:pt x="146" y="522"/>
                    </a:lnTo>
                    <a:lnTo>
                      <a:pt x="84" y="475"/>
                    </a:lnTo>
                    <a:lnTo>
                      <a:pt x="26" y="412"/>
                    </a:lnTo>
                    <a:lnTo>
                      <a:pt x="0" y="341"/>
                    </a:lnTo>
                    <a:lnTo>
                      <a:pt x="17" y="299"/>
                    </a:lnTo>
                    <a:lnTo>
                      <a:pt x="119" y="271"/>
                    </a:lnTo>
                    <a:lnTo>
                      <a:pt x="243" y="225"/>
                    </a:lnTo>
                    <a:lnTo>
                      <a:pt x="323" y="176"/>
                    </a:lnTo>
                    <a:lnTo>
                      <a:pt x="345" y="1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303" name="Freeform 124"/>
              <p:cNvSpPr>
                <a:spLocks/>
              </p:cNvSpPr>
              <p:nvPr/>
            </p:nvSpPr>
            <p:spPr bwMode="auto">
              <a:xfrm>
                <a:off x="4961" y="2124"/>
                <a:ext cx="114" cy="228"/>
              </a:xfrm>
              <a:custGeom>
                <a:avLst/>
                <a:gdLst>
                  <a:gd name="T0" fmla="*/ 0 w 454"/>
                  <a:gd name="T1" fmla="*/ 0 h 912"/>
                  <a:gd name="T2" fmla="*/ 0 w 454"/>
                  <a:gd name="T3" fmla="*/ 0 h 912"/>
                  <a:gd name="T4" fmla="*/ 0 w 454"/>
                  <a:gd name="T5" fmla="*/ 0 h 912"/>
                  <a:gd name="T6" fmla="*/ 0 w 454"/>
                  <a:gd name="T7" fmla="*/ 0 h 912"/>
                  <a:gd name="T8" fmla="*/ 0 w 454"/>
                  <a:gd name="T9" fmla="*/ 0 h 912"/>
                  <a:gd name="T10" fmla="*/ 0 w 454"/>
                  <a:gd name="T11" fmla="*/ 0 h 912"/>
                  <a:gd name="T12" fmla="*/ 0 w 454"/>
                  <a:gd name="T13" fmla="*/ 0 h 912"/>
                  <a:gd name="T14" fmla="*/ 0 w 454"/>
                  <a:gd name="T15" fmla="*/ 0 h 912"/>
                  <a:gd name="T16" fmla="*/ 0 w 454"/>
                  <a:gd name="T17" fmla="*/ 0 h 912"/>
                  <a:gd name="T18" fmla="*/ 0 w 454"/>
                  <a:gd name="T19" fmla="*/ 0 h 912"/>
                  <a:gd name="T20" fmla="*/ 0 w 454"/>
                  <a:gd name="T21" fmla="*/ 0 h 912"/>
                  <a:gd name="T22" fmla="*/ 0 w 454"/>
                  <a:gd name="T23" fmla="*/ 0 h 912"/>
                  <a:gd name="T24" fmla="*/ 0 w 454"/>
                  <a:gd name="T25" fmla="*/ 0 h 912"/>
                  <a:gd name="T26" fmla="*/ 0 w 454"/>
                  <a:gd name="T27" fmla="*/ 0 h 912"/>
                  <a:gd name="T28" fmla="*/ 0 w 454"/>
                  <a:gd name="T29" fmla="*/ 0 h 912"/>
                  <a:gd name="T30" fmla="*/ 0 w 454"/>
                  <a:gd name="T31" fmla="*/ 0 h 912"/>
                  <a:gd name="T32" fmla="*/ 0 w 454"/>
                  <a:gd name="T33" fmla="*/ 0 h 912"/>
                  <a:gd name="T34" fmla="*/ 0 w 454"/>
                  <a:gd name="T35" fmla="*/ 0 h 912"/>
                  <a:gd name="T36" fmla="*/ 0 w 454"/>
                  <a:gd name="T37" fmla="*/ 0 h 912"/>
                  <a:gd name="T38" fmla="*/ 0 w 454"/>
                  <a:gd name="T39" fmla="*/ 0 h 912"/>
                  <a:gd name="T40" fmla="*/ 0 w 454"/>
                  <a:gd name="T41" fmla="*/ 0 h 91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54"/>
                  <a:gd name="T64" fmla="*/ 0 h 912"/>
                  <a:gd name="T65" fmla="*/ 454 w 454"/>
                  <a:gd name="T66" fmla="*/ 912 h 91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54" h="912">
                    <a:moveTo>
                      <a:pt x="97" y="70"/>
                    </a:moveTo>
                    <a:lnTo>
                      <a:pt x="137" y="12"/>
                    </a:lnTo>
                    <a:lnTo>
                      <a:pt x="186" y="0"/>
                    </a:lnTo>
                    <a:lnTo>
                      <a:pt x="253" y="0"/>
                    </a:lnTo>
                    <a:lnTo>
                      <a:pt x="337" y="42"/>
                    </a:lnTo>
                    <a:lnTo>
                      <a:pt x="390" y="137"/>
                    </a:lnTo>
                    <a:lnTo>
                      <a:pt x="430" y="259"/>
                    </a:lnTo>
                    <a:lnTo>
                      <a:pt x="454" y="383"/>
                    </a:lnTo>
                    <a:lnTo>
                      <a:pt x="454" y="552"/>
                    </a:lnTo>
                    <a:lnTo>
                      <a:pt x="405" y="736"/>
                    </a:lnTo>
                    <a:lnTo>
                      <a:pt x="334" y="845"/>
                    </a:lnTo>
                    <a:lnTo>
                      <a:pt x="239" y="900"/>
                    </a:lnTo>
                    <a:lnTo>
                      <a:pt x="151" y="912"/>
                    </a:lnTo>
                    <a:lnTo>
                      <a:pt x="84" y="877"/>
                    </a:lnTo>
                    <a:lnTo>
                      <a:pt x="31" y="833"/>
                    </a:lnTo>
                    <a:lnTo>
                      <a:pt x="17" y="764"/>
                    </a:lnTo>
                    <a:lnTo>
                      <a:pt x="0" y="630"/>
                    </a:lnTo>
                    <a:lnTo>
                      <a:pt x="13" y="465"/>
                    </a:lnTo>
                    <a:lnTo>
                      <a:pt x="53" y="294"/>
                    </a:lnTo>
                    <a:lnTo>
                      <a:pt x="79" y="172"/>
                    </a:lnTo>
                    <a:lnTo>
                      <a:pt x="97" y="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304" name="Freeform 125"/>
              <p:cNvSpPr>
                <a:spLocks/>
              </p:cNvSpPr>
              <p:nvPr/>
            </p:nvSpPr>
            <p:spPr bwMode="auto">
              <a:xfrm>
                <a:off x="4993" y="2322"/>
                <a:ext cx="66" cy="298"/>
              </a:xfrm>
              <a:custGeom>
                <a:avLst/>
                <a:gdLst>
                  <a:gd name="T0" fmla="*/ 0 w 264"/>
                  <a:gd name="T1" fmla="*/ 0 h 1190"/>
                  <a:gd name="T2" fmla="*/ 0 w 264"/>
                  <a:gd name="T3" fmla="*/ 0 h 1190"/>
                  <a:gd name="T4" fmla="*/ 0 w 264"/>
                  <a:gd name="T5" fmla="*/ 0 h 1190"/>
                  <a:gd name="T6" fmla="*/ 0 w 264"/>
                  <a:gd name="T7" fmla="*/ 0 h 1190"/>
                  <a:gd name="T8" fmla="*/ 0 w 264"/>
                  <a:gd name="T9" fmla="*/ 0 h 1190"/>
                  <a:gd name="T10" fmla="*/ 0 w 264"/>
                  <a:gd name="T11" fmla="*/ 0 h 1190"/>
                  <a:gd name="T12" fmla="*/ 0 w 264"/>
                  <a:gd name="T13" fmla="*/ 0 h 1190"/>
                  <a:gd name="T14" fmla="*/ 0 w 264"/>
                  <a:gd name="T15" fmla="*/ 0 h 1190"/>
                  <a:gd name="T16" fmla="*/ 0 w 264"/>
                  <a:gd name="T17" fmla="*/ 0 h 1190"/>
                  <a:gd name="T18" fmla="*/ 0 w 264"/>
                  <a:gd name="T19" fmla="*/ 0 h 1190"/>
                  <a:gd name="T20" fmla="*/ 0 w 264"/>
                  <a:gd name="T21" fmla="*/ 0 h 1190"/>
                  <a:gd name="T22" fmla="*/ 0 w 264"/>
                  <a:gd name="T23" fmla="*/ 0 h 1190"/>
                  <a:gd name="T24" fmla="*/ 0 w 264"/>
                  <a:gd name="T25" fmla="*/ 0 h 1190"/>
                  <a:gd name="T26" fmla="*/ 0 w 264"/>
                  <a:gd name="T27" fmla="*/ 0 h 1190"/>
                  <a:gd name="T28" fmla="*/ 0 w 264"/>
                  <a:gd name="T29" fmla="*/ 0 h 1190"/>
                  <a:gd name="T30" fmla="*/ 0 w 264"/>
                  <a:gd name="T31" fmla="*/ 0 h 1190"/>
                  <a:gd name="T32" fmla="*/ 0 w 264"/>
                  <a:gd name="T33" fmla="*/ 0 h 1190"/>
                  <a:gd name="T34" fmla="*/ 0 w 264"/>
                  <a:gd name="T35" fmla="*/ 0 h 1190"/>
                  <a:gd name="T36" fmla="*/ 0 w 264"/>
                  <a:gd name="T37" fmla="*/ 0 h 1190"/>
                  <a:gd name="T38" fmla="*/ 0 w 264"/>
                  <a:gd name="T39" fmla="*/ 0 h 1190"/>
                  <a:gd name="T40" fmla="*/ 0 w 264"/>
                  <a:gd name="T41" fmla="*/ 0 h 1190"/>
                  <a:gd name="T42" fmla="*/ 0 w 264"/>
                  <a:gd name="T43" fmla="*/ 0 h 1190"/>
                  <a:gd name="T44" fmla="*/ 0 w 264"/>
                  <a:gd name="T45" fmla="*/ 0 h 1190"/>
                  <a:gd name="T46" fmla="*/ 0 w 264"/>
                  <a:gd name="T47" fmla="*/ 0 h 1190"/>
                  <a:gd name="T48" fmla="*/ 0 w 264"/>
                  <a:gd name="T49" fmla="*/ 0 h 1190"/>
                  <a:gd name="T50" fmla="*/ 0 w 264"/>
                  <a:gd name="T51" fmla="*/ 0 h 1190"/>
                  <a:gd name="T52" fmla="*/ 0 w 264"/>
                  <a:gd name="T53" fmla="*/ 0 h 1190"/>
                  <a:gd name="T54" fmla="*/ 0 w 264"/>
                  <a:gd name="T55" fmla="*/ 0 h 1190"/>
                  <a:gd name="T56" fmla="*/ 0 w 264"/>
                  <a:gd name="T57" fmla="*/ 0 h 11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64"/>
                  <a:gd name="T88" fmla="*/ 0 h 1190"/>
                  <a:gd name="T89" fmla="*/ 264 w 264"/>
                  <a:gd name="T90" fmla="*/ 1190 h 11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64" h="1190">
                    <a:moveTo>
                      <a:pt x="127" y="211"/>
                    </a:moveTo>
                    <a:lnTo>
                      <a:pt x="91" y="133"/>
                    </a:lnTo>
                    <a:lnTo>
                      <a:pt x="91" y="47"/>
                    </a:lnTo>
                    <a:lnTo>
                      <a:pt x="140" y="0"/>
                    </a:lnTo>
                    <a:lnTo>
                      <a:pt x="197" y="23"/>
                    </a:lnTo>
                    <a:lnTo>
                      <a:pt x="237" y="106"/>
                    </a:lnTo>
                    <a:lnTo>
                      <a:pt x="259" y="246"/>
                    </a:lnTo>
                    <a:lnTo>
                      <a:pt x="264" y="422"/>
                    </a:lnTo>
                    <a:lnTo>
                      <a:pt x="250" y="575"/>
                    </a:lnTo>
                    <a:lnTo>
                      <a:pt x="224" y="740"/>
                    </a:lnTo>
                    <a:lnTo>
                      <a:pt x="224" y="939"/>
                    </a:lnTo>
                    <a:lnTo>
                      <a:pt x="259" y="1021"/>
                    </a:lnTo>
                    <a:lnTo>
                      <a:pt x="246" y="1060"/>
                    </a:lnTo>
                    <a:lnTo>
                      <a:pt x="184" y="1073"/>
                    </a:lnTo>
                    <a:lnTo>
                      <a:pt x="118" y="1128"/>
                    </a:lnTo>
                    <a:lnTo>
                      <a:pt x="87" y="1174"/>
                    </a:lnTo>
                    <a:lnTo>
                      <a:pt x="12" y="1190"/>
                    </a:lnTo>
                    <a:lnTo>
                      <a:pt x="0" y="1139"/>
                    </a:lnTo>
                    <a:lnTo>
                      <a:pt x="25" y="1096"/>
                    </a:lnTo>
                    <a:lnTo>
                      <a:pt x="118" y="1060"/>
                    </a:lnTo>
                    <a:lnTo>
                      <a:pt x="184" y="1034"/>
                    </a:lnTo>
                    <a:lnTo>
                      <a:pt x="206" y="1010"/>
                    </a:lnTo>
                    <a:lnTo>
                      <a:pt x="180" y="944"/>
                    </a:lnTo>
                    <a:lnTo>
                      <a:pt x="158" y="810"/>
                    </a:lnTo>
                    <a:lnTo>
                      <a:pt x="153" y="650"/>
                    </a:lnTo>
                    <a:lnTo>
                      <a:pt x="158" y="543"/>
                    </a:lnTo>
                    <a:lnTo>
                      <a:pt x="166" y="399"/>
                    </a:lnTo>
                    <a:lnTo>
                      <a:pt x="153" y="270"/>
                    </a:lnTo>
                    <a:lnTo>
                      <a:pt x="127" y="2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305" name="Freeform 126"/>
              <p:cNvSpPr>
                <a:spLocks/>
              </p:cNvSpPr>
              <p:nvPr/>
            </p:nvSpPr>
            <p:spPr bwMode="auto">
              <a:xfrm>
                <a:off x="4900" y="2323"/>
                <a:ext cx="103" cy="297"/>
              </a:xfrm>
              <a:custGeom>
                <a:avLst/>
                <a:gdLst>
                  <a:gd name="T0" fmla="*/ 0 w 412"/>
                  <a:gd name="T1" fmla="*/ 0 h 1186"/>
                  <a:gd name="T2" fmla="*/ 0 w 412"/>
                  <a:gd name="T3" fmla="*/ 0 h 1186"/>
                  <a:gd name="T4" fmla="*/ 0 w 412"/>
                  <a:gd name="T5" fmla="*/ 0 h 1186"/>
                  <a:gd name="T6" fmla="*/ 0 w 412"/>
                  <a:gd name="T7" fmla="*/ 0 h 1186"/>
                  <a:gd name="T8" fmla="*/ 0 w 412"/>
                  <a:gd name="T9" fmla="*/ 0 h 1186"/>
                  <a:gd name="T10" fmla="*/ 0 w 412"/>
                  <a:gd name="T11" fmla="*/ 0 h 1186"/>
                  <a:gd name="T12" fmla="*/ 0 w 412"/>
                  <a:gd name="T13" fmla="*/ 0 h 1186"/>
                  <a:gd name="T14" fmla="*/ 0 w 412"/>
                  <a:gd name="T15" fmla="*/ 0 h 1186"/>
                  <a:gd name="T16" fmla="*/ 0 w 412"/>
                  <a:gd name="T17" fmla="*/ 0 h 1186"/>
                  <a:gd name="T18" fmla="*/ 0 w 412"/>
                  <a:gd name="T19" fmla="*/ 0 h 1186"/>
                  <a:gd name="T20" fmla="*/ 0 w 412"/>
                  <a:gd name="T21" fmla="*/ 0 h 1186"/>
                  <a:gd name="T22" fmla="*/ 0 w 412"/>
                  <a:gd name="T23" fmla="*/ 0 h 1186"/>
                  <a:gd name="T24" fmla="*/ 0 w 412"/>
                  <a:gd name="T25" fmla="*/ 0 h 1186"/>
                  <a:gd name="T26" fmla="*/ 0 w 412"/>
                  <a:gd name="T27" fmla="*/ 0 h 1186"/>
                  <a:gd name="T28" fmla="*/ 0 w 412"/>
                  <a:gd name="T29" fmla="*/ 0 h 1186"/>
                  <a:gd name="T30" fmla="*/ 0 w 412"/>
                  <a:gd name="T31" fmla="*/ 0 h 1186"/>
                  <a:gd name="T32" fmla="*/ 0 w 412"/>
                  <a:gd name="T33" fmla="*/ 0 h 1186"/>
                  <a:gd name="T34" fmla="*/ 0 w 412"/>
                  <a:gd name="T35" fmla="*/ 0 h 1186"/>
                  <a:gd name="T36" fmla="*/ 0 w 412"/>
                  <a:gd name="T37" fmla="*/ 0 h 1186"/>
                  <a:gd name="T38" fmla="*/ 0 w 412"/>
                  <a:gd name="T39" fmla="*/ 0 h 1186"/>
                  <a:gd name="T40" fmla="*/ 0 w 412"/>
                  <a:gd name="T41" fmla="*/ 0 h 1186"/>
                  <a:gd name="T42" fmla="*/ 0 w 412"/>
                  <a:gd name="T43" fmla="*/ 0 h 1186"/>
                  <a:gd name="T44" fmla="*/ 0 w 412"/>
                  <a:gd name="T45" fmla="*/ 0 h 1186"/>
                  <a:gd name="T46" fmla="*/ 0 w 412"/>
                  <a:gd name="T47" fmla="*/ 0 h 1186"/>
                  <a:gd name="T48" fmla="*/ 0 w 412"/>
                  <a:gd name="T49" fmla="*/ 0 h 1186"/>
                  <a:gd name="T50" fmla="*/ 0 w 412"/>
                  <a:gd name="T51" fmla="*/ 0 h 1186"/>
                  <a:gd name="T52" fmla="*/ 0 w 412"/>
                  <a:gd name="T53" fmla="*/ 0 h 1186"/>
                  <a:gd name="T54" fmla="*/ 0 w 412"/>
                  <a:gd name="T55" fmla="*/ 0 h 1186"/>
                  <a:gd name="T56" fmla="*/ 0 w 412"/>
                  <a:gd name="T57" fmla="*/ 0 h 1186"/>
                  <a:gd name="T58" fmla="*/ 0 w 412"/>
                  <a:gd name="T59" fmla="*/ 0 h 1186"/>
                  <a:gd name="T60" fmla="*/ 0 w 412"/>
                  <a:gd name="T61" fmla="*/ 0 h 1186"/>
                  <a:gd name="T62" fmla="*/ 0 w 412"/>
                  <a:gd name="T63" fmla="*/ 0 h 1186"/>
                  <a:gd name="T64" fmla="*/ 0 w 412"/>
                  <a:gd name="T65" fmla="*/ 0 h 118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12"/>
                  <a:gd name="T100" fmla="*/ 0 h 1186"/>
                  <a:gd name="T101" fmla="*/ 412 w 412"/>
                  <a:gd name="T102" fmla="*/ 1186 h 118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12" h="1186">
                    <a:moveTo>
                      <a:pt x="253" y="109"/>
                    </a:moveTo>
                    <a:lnTo>
                      <a:pt x="297" y="35"/>
                    </a:lnTo>
                    <a:lnTo>
                      <a:pt x="350" y="0"/>
                    </a:lnTo>
                    <a:lnTo>
                      <a:pt x="412" y="23"/>
                    </a:lnTo>
                    <a:lnTo>
                      <a:pt x="403" y="93"/>
                    </a:lnTo>
                    <a:lnTo>
                      <a:pt x="363" y="144"/>
                    </a:lnTo>
                    <a:lnTo>
                      <a:pt x="284" y="270"/>
                    </a:lnTo>
                    <a:lnTo>
                      <a:pt x="231" y="391"/>
                    </a:lnTo>
                    <a:lnTo>
                      <a:pt x="200" y="520"/>
                    </a:lnTo>
                    <a:lnTo>
                      <a:pt x="204" y="646"/>
                    </a:lnTo>
                    <a:lnTo>
                      <a:pt x="253" y="814"/>
                    </a:lnTo>
                    <a:lnTo>
                      <a:pt x="293" y="975"/>
                    </a:lnTo>
                    <a:lnTo>
                      <a:pt x="350" y="1045"/>
                    </a:lnTo>
                    <a:lnTo>
                      <a:pt x="346" y="1085"/>
                    </a:lnTo>
                    <a:lnTo>
                      <a:pt x="297" y="1104"/>
                    </a:lnTo>
                    <a:lnTo>
                      <a:pt x="186" y="1119"/>
                    </a:lnTo>
                    <a:lnTo>
                      <a:pt x="107" y="1162"/>
                    </a:lnTo>
                    <a:lnTo>
                      <a:pt x="67" y="1186"/>
                    </a:lnTo>
                    <a:lnTo>
                      <a:pt x="0" y="1131"/>
                    </a:lnTo>
                    <a:lnTo>
                      <a:pt x="14" y="1096"/>
                    </a:lnTo>
                    <a:lnTo>
                      <a:pt x="80" y="1072"/>
                    </a:lnTo>
                    <a:lnTo>
                      <a:pt x="164" y="1061"/>
                    </a:lnTo>
                    <a:lnTo>
                      <a:pt x="244" y="1061"/>
                    </a:lnTo>
                    <a:lnTo>
                      <a:pt x="257" y="1038"/>
                    </a:lnTo>
                    <a:lnTo>
                      <a:pt x="244" y="998"/>
                    </a:lnTo>
                    <a:lnTo>
                      <a:pt x="177" y="846"/>
                    </a:lnTo>
                    <a:lnTo>
                      <a:pt x="133" y="696"/>
                    </a:lnTo>
                    <a:lnTo>
                      <a:pt x="111" y="587"/>
                    </a:lnTo>
                    <a:lnTo>
                      <a:pt x="107" y="486"/>
                    </a:lnTo>
                    <a:lnTo>
                      <a:pt x="124" y="387"/>
                    </a:lnTo>
                    <a:lnTo>
                      <a:pt x="164" y="286"/>
                    </a:lnTo>
                    <a:lnTo>
                      <a:pt x="226" y="152"/>
                    </a:lnTo>
                    <a:lnTo>
                      <a:pt x="253" y="10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306" name="Freeform 127"/>
              <p:cNvSpPr>
                <a:spLocks/>
              </p:cNvSpPr>
              <p:nvPr/>
            </p:nvSpPr>
            <p:spPr bwMode="auto">
              <a:xfrm>
                <a:off x="4920" y="1953"/>
                <a:ext cx="132" cy="155"/>
              </a:xfrm>
              <a:custGeom>
                <a:avLst/>
                <a:gdLst>
                  <a:gd name="T0" fmla="*/ 0 w 532"/>
                  <a:gd name="T1" fmla="*/ 0 h 619"/>
                  <a:gd name="T2" fmla="*/ 0 w 532"/>
                  <a:gd name="T3" fmla="*/ 0 h 619"/>
                  <a:gd name="T4" fmla="*/ 0 w 532"/>
                  <a:gd name="T5" fmla="*/ 0 h 619"/>
                  <a:gd name="T6" fmla="*/ 0 w 532"/>
                  <a:gd name="T7" fmla="*/ 0 h 619"/>
                  <a:gd name="T8" fmla="*/ 0 w 532"/>
                  <a:gd name="T9" fmla="*/ 0 h 619"/>
                  <a:gd name="T10" fmla="*/ 0 w 532"/>
                  <a:gd name="T11" fmla="*/ 0 h 619"/>
                  <a:gd name="T12" fmla="*/ 0 w 532"/>
                  <a:gd name="T13" fmla="*/ 0 h 619"/>
                  <a:gd name="T14" fmla="*/ 0 w 532"/>
                  <a:gd name="T15" fmla="*/ 0 h 619"/>
                  <a:gd name="T16" fmla="*/ 0 w 532"/>
                  <a:gd name="T17" fmla="*/ 0 h 619"/>
                  <a:gd name="T18" fmla="*/ 0 w 532"/>
                  <a:gd name="T19" fmla="*/ 0 h 619"/>
                  <a:gd name="T20" fmla="*/ 0 w 532"/>
                  <a:gd name="T21" fmla="*/ 0 h 619"/>
                  <a:gd name="T22" fmla="*/ 0 w 532"/>
                  <a:gd name="T23" fmla="*/ 0 h 619"/>
                  <a:gd name="T24" fmla="*/ 0 w 532"/>
                  <a:gd name="T25" fmla="*/ 0 h 619"/>
                  <a:gd name="T26" fmla="*/ 0 w 532"/>
                  <a:gd name="T27" fmla="*/ 0 h 619"/>
                  <a:gd name="T28" fmla="*/ 0 w 532"/>
                  <a:gd name="T29" fmla="*/ 0 h 619"/>
                  <a:gd name="T30" fmla="*/ 0 w 532"/>
                  <a:gd name="T31" fmla="*/ 0 h 619"/>
                  <a:gd name="T32" fmla="*/ 0 w 532"/>
                  <a:gd name="T33" fmla="*/ 0 h 619"/>
                  <a:gd name="T34" fmla="*/ 0 w 532"/>
                  <a:gd name="T35" fmla="*/ 0 h 619"/>
                  <a:gd name="T36" fmla="*/ 0 w 532"/>
                  <a:gd name="T37" fmla="*/ 0 h 619"/>
                  <a:gd name="T38" fmla="*/ 0 w 532"/>
                  <a:gd name="T39" fmla="*/ 0 h 619"/>
                  <a:gd name="T40" fmla="*/ 0 w 532"/>
                  <a:gd name="T41" fmla="*/ 0 h 619"/>
                  <a:gd name="T42" fmla="*/ 0 w 532"/>
                  <a:gd name="T43" fmla="*/ 0 h 619"/>
                  <a:gd name="T44" fmla="*/ 0 w 532"/>
                  <a:gd name="T45" fmla="*/ 0 h 61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32"/>
                  <a:gd name="T70" fmla="*/ 0 h 619"/>
                  <a:gd name="T71" fmla="*/ 532 w 532"/>
                  <a:gd name="T72" fmla="*/ 619 h 61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32" h="619">
                    <a:moveTo>
                      <a:pt x="194" y="517"/>
                    </a:moveTo>
                    <a:lnTo>
                      <a:pt x="234" y="595"/>
                    </a:lnTo>
                    <a:lnTo>
                      <a:pt x="327" y="619"/>
                    </a:lnTo>
                    <a:lnTo>
                      <a:pt x="408" y="611"/>
                    </a:lnTo>
                    <a:lnTo>
                      <a:pt x="473" y="561"/>
                    </a:lnTo>
                    <a:lnTo>
                      <a:pt x="526" y="458"/>
                    </a:lnTo>
                    <a:lnTo>
                      <a:pt x="532" y="337"/>
                    </a:lnTo>
                    <a:lnTo>
                      <a:pt x="513" y="231"/>
                    </a:lnTo>
                    <a:lnTo>
                      <a:pt x="439" y="113"/>
                    </a:lnTo>
                    <a:lnTo>
                      <a:pt x="384" y="58"/>
                    </a:lnTo>
                    <a:lnTo>
                      <a:pt x="327" y="24"/>
                    </a:lnTo>
                    <a:lnTo>
                      <a:pt x="274" y="0"/>
                    </a:lnTo>
                    <a:lnTo>
                      <a:pt x="181" y="8"/>
                    </a:lnTo>
                    <a:lnTo>
                      <a:pt x="132" y="78"/>
                    </a:lnTo>
                    <a:lnTo>
                      <a:pt x="106" y="153"/>
                    </a:lnTo>
                    <a:lnTo>
                      <a:pt x="106" y="271"/>
                    </a:lnTo>
                    <a:lnTo>
                      <a:pt x="128" y="384"/>
                    </a:lnTo>
                    <a:lnTo>
                      <a:pt x="154" y="447"/>
                    </a:lnTo>
                    <a:lnTo>
                      <a:pt x="8" y="540"/>
                    </a:lnTo>
                    <a:lnTo>
                      <a:pt x="0" y="576"/>
                    </a:lnTo>
                    <a:lnTo>
                      <a:pt x="22" y="595"/>
                    </a:lnTo>
                    <a:lnTo>
                      <a:pt x="181" y="490"/>
                    </a:lnTo>
                    <a:lnTo>
                      <a:pt x="194" y="5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307" name="Freeform 128"/>
              <p:cNvSpPr>
                <a:spLocks/>
              </p:cNvSpPr>
              <p:nvPr/>
            </p:nvSpPr>
            <p:spPr bwMode="auto">
              <a:xfrm>
                <a:off x="4968" y="1920"/>
                <a:ext cx="264" cy="259"/>
              </a:xfrm>
              <a:custGeom>
                <a:avLst/>
                <a:gdLst>
                  <a:gd name="T0" fmla="*/ 0 w 1057"/>
                  <a:gd name="T1" fmla="*/ 0 h 1037"/>
                  <a:gd name="T2" fmla="*/ 0 w 1057"/>
                  <a:gd name="T3" fmla="*/ 0 h 1037"/>
                  <a:gd name="T4" fmla="*/ 0 w 1057"/>
                  <a:gd name="T5" fmla="*/ 0 h 1037"/>
                  <a:gd name="T6" fmla="*/ 0 w 1057"/>
                  <a:gd name="T7" fmla="*/ 0 h 1037"/>
                  <a:gd name="T8" fmla="*/ 0 w 1057"/>
                  <a:gd name="T9" fmla="*/ 0 h 1037"/>
                  <a:gd name="T10" fmla="*/ 0 w 1057"/>
                  <a:gd name="T11" fmla="*/ 0 h 1037"/>
                  <a:gd name="T12" fmla="*/ 0 w 1057"/>
                  <a:gd name="T13" fmla="*/ 0 h 1037"/>
                  <a:gd name="T14" fmla="*/ 0 w 1057"/>
                  <a:gd name="T15" fmla="*/ 0 h 1037"/>
                  <a:gd name="T16" fmla="*/ 0 w 1057"/>
                  <a:gd name="T17" fmla="*/ 0 h 1037"/>
                  <a:gd name="T18" fmla="*/ 0 w 1057"/>
                  <a:gd name="T19" fmla="*/ 0 h 1037"/>
                  <a:gd name="T20" fmla="*/ 0 w 1057"/>
                  <a:gd name="T21" fmla="*/ 0 h 1037"/>
                  <a:gd name="T22" fmla="*/ 0 w 1057"/>
                  <a:gd name="T23" fmla="*/ 0 h 1037"/>
                  <a:gd name="T24" fmla="*/ 0 w 1057"/>
                  <a:gd name="T25" fmla="*/ 0 h 1037"/>
                  <a:gd name="T26" fmla="*/ 0 w 1057"/>
                  <a:gd name="T27" fmla="*/ 0 h 1037"/>
                  <a:gd name="T28" fmla="*/ 0 w 1057"/>
                  <a:gd name="T29" fmla="*/ 0 h 1037"/>
                  <a:gd name="T30" fmla="*/ 0 w 1057"/>
                  <a:gd name="T31" fmla="*/ 0 h 1037"/>
                  <a:gd name="T32" fmla="*/ 0 w 1057"/>
                  <a:gd name="T33" fmla="*/ 0 h 1037"/>
                  <a:gd name="T34" fmla="*/ 0 w 1057"/>
                  <a:gd name="T35" fmla="*/ 0 h 1037"/>
                  <a:gd name="T36" fmla="*/ 0 w 1057"/>
                  <a:gd name="T37" fmla="*/ 0 h 1037"/>
                  <a:gd name="T38" fmla="*/ 0 w 1057"/>
                  <a:gd name="T39" fmla="*/ 0 h 1037"/>
                  <a:gd name="T40" fmla="*/ 0 w 1057"/>
                  <a:gd name="T41" fmla="*/ 0 h 1037"/>
                  <a:gd name="T42" fmla="*/ 0 w 1057"/>
                  <a:gd name="T43" fmla="*/ 0 h 1037"/>
                  <a:gd name="T44" fmla="*/ 0 w 1057"/>
                  <a:gd name="T45" fmla="*/ 0 h 1037"/>
                  <a:gd name="T46" fmla="*/ 0 w 1057"/>
                  <a:gd name="T47" fmla="*/ 0 h 1037"/>
                  <a:gd name="T48" fmla="*/ 0 w 1057"/>
                  <a:gd name="T49" fmla="*/ 0 h 1037"/>
                  <a:gd name="T50" fmla="*/ 0 w 1057"/>
                  <a:gd name="T51" fmla="*/ 0 h 1037"/>
                  <a:gd name="T52" fmla="*/ 0 w 1057"/>
                  <a:gd name="T53" fmla="*/ 0 h 1037"/>
                  <a:gd name="T54" fmla="*/ 0 w 1057"/>
                  <a:gd name="T55" fmla="*/ 0 h 1037"/>
                  <a:gd name="T56" fmla="*/ 0 w 1057"/>
                  <a:gd name="T57" fmla="*/ 0 h 1037"/>
                  <a:gd name="T58" fmla="*/ 0 w 1057"/>
                  <a:gd name="T59" fmla="*/ 0 h 1037"/>
                  <a:gd name="T60" fmla="*/ 0 w 1057"/>
                  <a:gd name="T61" fmla="*/ 0 h 1037"/>
                  <a:gd name="T62" fmla="*/ 0 w 1057"/>
                  <a:gd name="T63" fmla="*/ 0 h 1037"/>
                  <a:gd name="T64" fmla="*/ 0 w 1057"/>
                  <a:gd name="T65" fmla="*/ 0 h 1037"/>
                  <a:gd name="T66" fmla="*/ 0 w 1057"/>
                  <a:gd name="T67" fmla="*/ 0 h 1037"/>
                  <a:gd name="T68" fmla="*/ 0 w 1057"/>
                  <a:gd name="T69" fmla="*/ 0 h 1037"/>
                  <a:gd name="T70" fmla="*/ 0 w 1057"/>
                  <a:gd name="T71" fmla="*/ 0 h 1037"/>
                  <a:gd name="T72" fmla="*/ 0 w 1057"/>
                  <a:gd name="T73" fmla="*/ 0 h 1037"/>
                  <a:gd name="T74" fmla="*/ 0 w 1057"/>
                  <a:gd name="T75" fmla="*/ 0 h 1037"/>
                  <a:gd name="T76" fmla="*/ 0 w 1057"/>
                  <a:gd name="T77" fmla="*/ 0 h 1037"/>
                  <a:gd name="T78" fmla="*/ 0 w 1057"/>
                  <a:gd name="T79" fmla="*/ 0 h 1037"/>
                  <a:gd name="T80" fmla="*/ 0 w 1057"/>
                  <a:gd name="T81" fmla="*/ 0 h 1037"/>
                  <a:gd name="T82" fmla="*/ 0 w 1057"/>
                  <a:gd name="T83" fmla="*/ 0 h 1037"/>
                  <a:gd name="T84" fmla="*/ 0 w 1057"/>
                  <a:gd name="T85" fmla="*/ 0 h 1037"/>
                  <a:gd name="T86" fmla="*/ 0 w 1057"/>
                  <a:gd name="T87" fmla="*/ 0 h 1037"/>
                  <a:gd name="T88" fmla="*/ 0 w 1057"/>
                  <a:gd name="T89" fmla="*/ 0 h 1037"/>
                  <a:gd name="T90" fmla="*/ 0 w 1057"/>
                  <a:gd name="T91" fmla="*/ 0 h 1037"/>
                  <a:gd name="T92" fmla="*/ 0 w 1057"/>
                  <a:gd name="T93" fmla="*/ 0 h 103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057"/>
                  <a:gd name="T142" fmla="*/ 0 h 1037"/>
                  <a:gd name="T143" fmla="*/ 1057 w 1057"/>
                  <a:gd name="T144" fmla="*/ 1037 h 1037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057" h="1037">
                    <a:moveTo>
                      <a:pt x="703" y="717"/>
                    </a:moveTo>
                    <a:lnTo>
                      <a:pt x="650" y="764"/>
                    </a:lnTo>
                    <a:lnTo>
                      <a:pt x="539" y="822"/>
                    </a:lnTo>
                    <a:lnTo>
                      <a:pt x="438" y="857"/>
                    </a:lnTo>
                    <a:lnTo>
                      <a:pt x="367" y="893"/>
                    </a:lnTo>
                    <a:lnTo>
                      <a:pt x="300" y="940"/>
                    </a:lnTo>
                    <a:lnTo>
                      <a:pt x="292" y="1022"/>
                    </a:lnTo>
                    <a:lnTo>
                      <a:pt x="358" y="1037"/>
                    </a:lnTo>
                    <a:lnTo>
                      <a:pt x="526" y="951"/>
                    </a:lnTo>
                    <a:lnTo>
                      <a:pt x="650" y="849"/>
                    </a:lnTo>
                    <a:lnTo>
                      <a:pt x="796" y="720"/>
                    </a:lnTo>
                    <a:lnTo>
                      <a:pt x="915" y="638"/>
                    </a:lnTo>
                    <a:lnTo>
                      <a:pt x="1017" y="575"/>
                    </a:lnTo>
                    <a:lnTo>
                      <a:pt x="1057" y="544"/>
                    </a:lnTo>
                    <a:lnTo>
                      <a:pt x="1043" y="505"/>
                    </a:lnTo>
                    <a:lnTo>
                      <a:pt x="995" y="451"/>
                    </a:lnTo>
                    <a:lnTo>
                      <a:pt x="818" y="365"/>
                    </a:lnTo>
                    <a:lnTo>
                      <a:pt x="650" y="286"/>
                    </a:lnTo>
                    <a:lnTo>
                      <a:pt x="446" y="204"/>
                    </a:lnTo>
                    <a:lnTo>
                      <a:pt x="371" y="157"/>
                    </a:lnTo>
                    <a:lnTo>
                      <a:pt x="292" y="94"/>
                    </a:lnTo>
                    <a:lnTo>
                      <a:pt x="212" y="24"/>
                    </a:lnTo>
                    <a:lnTo>
                      <a:pt x="141" y="0"/>
                    </a:lnTo>
                    <a:lnTo>
                      <a:pt x="0" y="87"/>
                    </a:lnTo>
                    <a:lnTo>
                      <a:pt x="9" y="168"/>
                    </a:lnTo>
                    <a:lnTo>
                      <a:pt x="35" y="200"/>
                    </a:lnTo>
                    <a:lnTo>
                      <a:pt x="106" y="188"/>
                    </a:lnTo>
                    <a:lnTo>
                      <a:pt x="93" y="153"/>
                    </a:lnTo>
                    <a:lnTo>
                      <a:pt x="66" y="141"/>
                    </a:lnTo>
                    <a:lnTo>
                      <a:pt x="53" y="98"/>
                    </a:lnTo>
                    <a:lnTo>
                      <a:pt x="132" y="52"/>
                    </a:lnTo>
                    <a:lnTo>
                      <a:pt x="199" y="98"/>
                    </a:lnTo>
                    <a:lnTo>
                      <a:pt x="199" y="141"/>
                    </a:lnTo>
                    <a:lnTo>
                      <a:pt x="172" y="192"/>
                    </a:lnTo>
                    <a:lnTo>
                      <a:pt x="194" y="228"/>
                    </a:lnTo>
                    <a:lnTo>
                      <a:pt x="327" y="258"/>
                    </a:lnTo>
                    <a:lnTo>
                      <a:pt x="380" y="215"/>
                    </a:lnTo>
                    <a:lnTo>
                      <a:pt x="557" y="310"/>
                    </a:lnTo>
                    <a:lnTo>
                      <a:pt x="703" y="368"/>
                    </a:lnTo>
                    <a:lnTo>
                      <a:pt x="783" y="404"/>
                    </a:lnTo>
                    <a:lnTo>
                      <a:pt x="862" y="439"/>
                    </a:lnTo>
                    <a:lnTo>
                      <a:pt x="924" y="486"/>
                    </a:lnTo>
                    <a:lnTo>
                      <a:pt x="964" y="533"/>
                    </a:lnTo>
                    <a:lnTo>
                      <a:pt x="928" y="567"/>
                    </a:lnTo>
                    <a:lnTo>
                      <a:pt x="844" y="615"/>
                    </a:lnTo>
                    <a:lnTo>
                      <a:pt x="756" y="669"/>
                    </a:lnTo>
                    <a:lnTo>
                      <a:pt x="703" y="7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87" name="Group 129"/>
            <p:cNvGrpSpPr>
              <a:grpSpLocks/>
            </p:cNvGrpSpPr>
            <p:nvPr/>
          </p:nvGrpSpPr>
          <p:grpSpPr bwMode="auto">
            <a:xfrm>
              <a:off x="4429112" y="5278858"/>
              <a:ext cx="332938" cy="542713"/>
              <a:chOff x="4816" y="1920"/>
              <a:chExt cx="416" cy="700"/>
            </a:xfrm>
          </p:grpSpPr>
          <p:sp>
            <p:nvSpPr>
              <p:cNvPr id="296" name="Freeform 130"/>
              <p:cNvSpPr>
                <a:spLocks/>
              </p:cNvSpPr>
              <p:nvPr/>
            </p:nvSpPr>
            <p:spPr bwMode="auto">
              <a:xfrm>
                <a:off x="4816" y="2135"/>
                <a:ext cx="163" cy="238"/>
              </a:xfrm>
              <a:custGeom>
                <a:avLst/>
                <a:gdLst>
                  <a:gd name="T0" fmla="*/ 0 w 651"/>
                  <a:gd name="T1" fmla="*/ 0 h 953"/>
                  <a:gd name="T2" fmla="*/ 0 w 651"/>
                  <a:gd name="T3" fmla="*/ 0 h 953"/>
                  <a:gd name="T4" fmla="*/ 0 w 651"/>
                  <a:gd name="T5" fmla="*/ 0 h 953"/>
                  <a:gd name="T6" fmla="*/ 0 w 651"/>
                  <a:gd name="T7" fmla="*/ 0 h 953"/>
                  <a:gd name="T8" fmla="*/ 0 w 651"/>
                  <a:gd name="T9" fmla="*/ 0 h 953"/>
                  <a:gd name="T10" fmla="*/ 0 w 651"/>
                  <a:gd name="T11" fmla="*/ 0 h 953"/>
                  <a:gd name="T12" fmla="*/ 0 w 651"/>
                  <a:gd name="T13" fmla="*/ 0 h 953"/>
                  <a:gd name="T14" fmla="*/ 0 w 651"/>
                  <a:gd name="T15" fmla="*/ 0 h 953"/>
                  <a:gd name="T16" fmla="*/ 0 w 651"/>
                  <a:gd name="T17" fmla="*/ 0 h 953"/>
                  <a:gd name="T18" fmla="*/ 0 w 651"/>
                  <a:gd name="T19" fmla="*/ 0 h 953"/>
                  <a:gd name="T20" fmla="*/ 0 w 651"/>
                  <a:gd name="T21" fmla="*/ 0 h 953"/>
                  <a:gd name="T22" fmla="*/ 0 w 651"/>
                  <a:gd name="T23" fmla="*/ 0 h 953"/>
                  <a:gd name="T24" fmla="*/ 0 w 651"/>
                  <a:gd name="T25" fmla="*/ 0 h 953"/>
                  <a:gd name="T26" fmla="*/ 0 w 651"/>
                  <a:gd name="T27" fmla="*/ 0 h 953"/>
                  <a:gd name="T28" fmla="*/ 0 w 651"/>
                  <a:gd name="T29" fmla="*/ 0 h 953"/>
                  <a:gd name="T30" fmla="*/ 0 w 651"/>
                  <a:gd name="T31" fmla="*/ 0 h 953"/>
                  <a:gd name="T32" fmla="*/ 0 w 651"/>
                  <a:gd name="T33" fmla="*/ 0 h 953"/>
                  <a:gd name="T34" fmla="*/ 0 w 651"/>
                  <a:gd name="T35" fmla="*/ 0 h 953"/>
                  <a:gd name="T36" fmla="*/ 0 w 651"/>
                  <a:gd name="T37" fmla="*/ 0 h 953"/>
                  <a:gd name="T38" fmla="*/ 0 w 651"/>
                  <a:gd name="T39" fmla="*/ 0 h 953"/>
                  <a:gd name="T40" fmla="*/ 0 w 651"/>
                  <a:gd name="T41" fmla="*/ 0 h 953"/>
                  <a:gd name="T42" fmla="*/ 0 w 651"/>
                  <a:gd name="T43" fmla="*/ 0 h 953"/>
                  <a:gd name="T44" fmla="*/ 0 w 651"/>
                  <a:gd name="T45" fmla="*/ 0 h 953"/>
                  <a:gd name="T46" fmla="*/ 0 w 651"/>
                  <a:gd name="T47" fmla="*/ 0 h 953"/>
                  <a:gd name="T48" fmla="*/ 0 w 651"/>
                  <a:gd name="T49" fmla="*/ 0 h 953"/>
                  <a:gd name="T50" fmla="*/ 0 w 651"/>
                  <a:gd name="T51" fmla="*/ 0 h 953"/>
                  <a:gd name="T52" fmla="*/ 0 w 651"/>
                  <a:gd name="T53" fmla="*/ 0 h 953"/>
                  <a:gd name="T54" fmla="*/ 0 w 651"/>
                  <a:gd name="T55" fmla="*/ 0 h 953"/>
                  <a:gd name="T56" fmla="*/ 0 w 651"/>
                  <a:gd name="T57" fmla="*/ 0 h 953"/>
                  <a:gd name="T58" fmla="*/ 0 w 651"/>
                  <a:gd name="T59" fmla="*/ 0 h 953"/>
                  <a:gd name="T60" fmla="*/ 0 w 651"/>
                  <a:gd name="T61" fmla="*/ 0 h 953"/>
                  <a:gd name="T62" fmla="*/ 0 w 651"/>
                  <a:gd name="T63" fmla="*/ 0 h 953"/>
                  <a:gd name="T64" fmla="*/ 0 w 651"/>
                  <a:gd name="T65" fmla="*/ 0 h 953"/>
                  <a:gd name="T66" fmla="*/ 0 w 651"/>
                  <a:gd name="T67" fmla="*/ 0 h 953"/>
                  <a:gd name="T68" fmla="*/ 0 w 651"/>
                  <a:gd name="T69" fmla="*/ 0 h 953"/>
                  <a:gd name="T70" fmla="*/ 0 w 651"/>
                  <a:gd name="T71" fmla="*/ 0 h 953"/>
                  <a:gd name="T72" fmla="*/ 0 w 651"/>
                  <a:gd name="T73" fmla="*/ 0 h 953"/>
                  <a:gd name="T74" fmla="*/ 0 w 651"/>
                  <a:gd name="T75" fmla="*/ 0 h 953"/>
                  <a:gd name="T76" fmla="*/ 0 w 651"/>
                  <a:gd name="T77" fmla="*/ 0 h 953"/>
                  <a:gd name="T78" fmla="*/ 0 w 651"/>
                  <a:gd name="T79" fmla="*/ 0 h 95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51"/>
                  <a:gd name="T121" fmla="*/ 0 h 953"/>
                  <a:gd name="T122" fmla="*/ 651 w 651"/>
                  <a:gd name="T123" fmla="*/ 953 h 95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51" h="953">
                    <a:moveTo>
                      <a:pt x="345" y="142"/>
                    </a:moveTo>
                    <a:lnTo>
                      <a:pt x="412" y="83"/>
                    </a:lnTo>
                    <a:lnTo>
                      <a:pt x="505" y="24"/>
                    </a:lnTo>
                    <a:lnTo>
                      <a:pt x="571" y="0"/>
                    </a:lnTo>
                    <a:lnTo>
                      <a:pt x="651" y="5"/>
                    </a:lnTo>
                    <a:lnTo>
                      <a:pt x="651" y="60"/>
                    </a:lnTo>
                    <a:lnTo>
                      <a:pt x="611" y="107"/>
                    </a:lnTo>
                    <a:lnTo>
                      <a:pt x="536" y="142"/>
                    </a:lnTo>
                    <a:lnTo>
                      <a:pt x="350" y="217"/>
                    </a:lnTo>
                    <a:lnTo>
                      <a:pt x="172" y="307"/>
                    </a:lnTo>
                    <a:lnTo>
                      <a:pt x="97" y="330"/>
                    </a:lnTo>
                    <a:lnTo>
                      <a:pt x="71" y="365"/>
                    </a:lnTo>
                    <a:lnTo>
                      <a:pt x="97" y="401"/>
                    </a:lnTo>
                    <a:lnTo>
                      <a:pt x="252" y="533"/>
                    </a:lnTo>
                    <a:lnTo>
                      <a:pt x="323" y="577"/>
                    </a:lnTo>
                    <a:lnTo>
                      <a:pt x="429" y="651"/>
                    </a:lnTo>
                    <a:lnTo>
                      <a:pt x="536" y="722"/>
                    </a:lnTo>
                    <a:lnTo>
                      <a:pt x="531" y="757"/>
                    </a:lnTo>
                    <a:lnTo>
                      <a:pt x="451" y="769"/>
                    </a:lnTo>
                    <a:lnTo>
                      <a:pt x="332" y="769"/>
                    </a:lnTo>
                    <a:lnTo>
                      <a:pt x="257" y="804"/>
                    </a:lnTo>
                    <a:lnTo>
                      <a:pt x="230" y="894"/>
                    </a:lnTo>
                    <a:lnTo>
                      <a:pt x="230" y="941"/>
                    </a:lnTo>
                    <a:lnTo>
                      <a:pt x="199" y="953"/>
                    </a:lnTo>
                    <a:lnTo>
                      <a:pt x="150" y="910"/>
                    </a:lnTo>
                    <a:lnTo>
                      <a:pt x="159" y="835"/>
                    </a:lnTo>
                    <a:lnTo>
                      <a:pt x="203" y="780"/>
                    </a:lnTo>
                    <a:lnTo>
                      <a:pt x="292" y="733"/>
                    </a:lnTo>
                    <a:lnTo>
                      <a:pt x="389" y="710"/>
                    </a:lnTo>
                    <a:lnTo>
                      <a:pt x="398" y="686"/>
                    </a:lnTo>
                    <a:lnTo>
                      <a:pt x="350" y="639"/>
                    </a:lnTo>
                    <a:lnTo>
                      <a:pt x="146" y="522"/>
                    </a:lnTo>
                    <a:lnTo>
                      <a:pt x="84" y="475"/>
                    </a:lnTo>
                    <a:lnTo>
                      <a:pt x="26" y="412"/>
                    </a:lnTo>
                    <a:lnTo>
                      <a:pt x="0" y="341"/>
                    </a:lnTo>
                    <a:lnTo>
                      <a:pt x="17" y="299"/>
                    </a:lnTo>
                    <a:lnTo>
                      <a:pt x="119" y="271"/>
                    </a:lnTo>
                    <a:lnTo>
                      <a:pt x="243" y="225"/>
                    </a:lnTo>
                    <a:lnTo>
                      <a:pt x="323" y="176"/>
                    </a:lnTo>
                    <a:lnTo>
                      <a:pt x="345" y="1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297" name="Freeform 131"/>
              <p:cNvSpPr>
                <a:spLocks/>
              </p:cNvSpPr>
              <p:nvPr/>
            </p:nvSpPr>
            <p:spPr bwMode="auto">
              <a:xfrm>
                <a:off x="4961" y="2124"/>
                <a:ext cx="114" cy="228"/>
              </a:xfrm>
              <a:custGeom>
                <a:avLst/>
                <a:gdLst>
                  <a:gd name="T0" fmla="*/ 0 w 454"/>
                  <a:gd name="T1" fmla="*/ 0 h 912"/>
                  <a:gd name="T2" fmla="*/ 0 w 454"/>
                  <a:gd name="T3" fmla="*/ 0 h 912"/>
                  <a:gd name="T4" fmla="*/ 0 w 454"/>
                  <a:gd name="T5" fmla="*/ 0 h 912"/>
                  <a:gd name="T6" fmla="*/ 0 w 454"/>
                  <a:gd name="T7" fmla="*/ 0 h 912"/>
                  <a:gd name="T8" fmla="*/ 0 w 454"/>
                  <a:gd name="T9" fmla="*/ 0 h 912"/>
                  <a:gd name="T10" fmla="*/ 0 w 454"/>
                  <a:gd name="T11" fmla="*/ 0 h 912"/>
                  <a:gd name="T12" fmla="*/ 0 w 454"/>
                  <a:gd name="T13" fmla="*/ 0 h 912"/>
                  <a:gd name="T14" fmla="*/ 0 w 454"/>
                  <a:gd name="T15" fmla="*/ 0 h 912"/>
                  <a:gd name="T16" fmla="*/ 0 w 454"/>
                  <a:gd name="T17" fmla="*/ 0 h 912"/>
                  <a:gd name="T18" fmla="*/ 0 w 454"/>
                  <a:gd name="T19" fmla="*/ 0 h 912"/>
                  <a:gd name="T20" fmla="*/ 0 w 454"/>
                  <a:gd name="T21" fmla="*/ 0 h 912"/>
                  <a:gd name="T22" fmla="*/ 0 w 454"/>
                  <a:gd name="T23" fmla="*/ 0 h 912"/>
                  <a:gd name="T24" fmla="*/ 0 w 454"/>
                  <a:gd name="T25" fmla="*/ 0 h 912"/>
                  <a:gd name="T26" fmla="*/ 0 w 454"/>
                  <a:gd name="T27" fmla="*/ 0 h 912"/>
                  <a:gd name="T28" fmla="*/ 0 w 454"/>
                  <a:gd name="T29" fmla="*/ 0 h 912"/>
                  <a:gd name="T30" fmla="*/ 0 w 454"/>
                  <a:gd name="T31" fmla="*/ 0 h 912"/>
                  <a:gd name="T32" fmla="*/ 0 w 454"/>
                  <a:gd name="T33" fmla="*/ 0 h 912"/>
                  <a:gd name="T34" fmla="*/ 0 w 454"/>
                  <a:gd name="T35" fmla="*/ 0 h 912"/>
                  <a:gd name="T36" fmla="*/ 0 w 454"/>
                  <a:gd name="T37" fmla="*/ 0 h 912"/>
                  <a:gd name="T38" fmla="*/ 0 w 454"/>
                  <a:gd name="T39" fmla="*/ 0 h 912"/>
                  <a:gd name="T40" fmla="*/ 0 w 454"/>
                  <a:gd name="T41" fmla="*/ 0 h 91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54"/>
                  <a:gd name="T64" fmla="*/ 0 h 912"/>
                  <a:gd name="T65" fmla="*/ 454 w 454"/>
                  <a:gd name="T66" fmla="*/ 912 h 91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54" h="912">
                    <a:moveTo>
                      <a:pt x="97" y="70"/>
                    </a:moveTo>
                    <a:lnTo>
                      <a:pt x="137" y="12"/>
                    </a:lnTo>
                    <a:lnTo>
                      <a:pt x="186" y="0"/>
                    </a:lnTo>
                    <a:lnTo>
                      <a:pt x="253" y="0"/>
                    </a:lnTo>
                    <a:lnTo>
                      <a:pt x="337" y="42"/>
                    </a:lnTo>
                    <a:lnTo>
                      <a:pt x="390" y="137"/>
                    </a:lnTo>
                    <a:lnTo>
                      <a:pt x="430" y="259"/>
                    </a:lnTo>
                    <a:lnTo>
                      <a:pt x="454" y="383"/>
                    </a:lnTo>
                    <a:lnTo>
                      <a:pt x="454" y="552"/>
                    </a:lnTo>
                    <a:lnTo>
                      <a:pt x="405" y="736"/>
                    </a:lnTo>
                    <a:lnTo>
                      <a:pt x="334" y="845"/>
                    </a:lnTo>
                    <a:lnTo>
                      <a:pt x="239" y="900"/>
                    </a:lnTo>
                    <a:lnTo>
                      <a:pt x="151" y="912"/>
                    </a:lnTo>
                    <a:lnTo>
                      <a:pt x="84" y="877"/>
                    </a:lnTo>
                    <a:lnTo>
                      <a:pt x="31" y="833"/>
                    </a:lnTo>
                    <a:lnTo>
                      <a:pt x="17" y="764"/>
                    </a:lnTo>
                    <a:lnTo>
                      <a:pt x="0" y="630"/>
                    </a:lnTo>
                    <a:lnTo>
                      <a:pt x="13" y="465"/>
                    </a:lnTo>
                    <a:lnTo>
                      <a:pt x="53" y="294"/>
                    </a:lnTo>
                    <a:lnTo>
                      <a:pt x="79" y="172"/>
                    </a:lnTo>
                    <a:lnTo>
                      <a:pt x="97" y="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298" name="Freeform 132"/>
              <p:cNvSpPr>
                <a:spLocks/>
              </p:cNvSpPr>
              <p:nvPr/>
            </p:nvSpPr>
            <p:spPr bwMode="auto">
              <a:xfrm>
                <a:off x="4993" y="2322"/>
                <a:ext cx="66" cy="298"/>
              </a:xfrm>
              <a:custGeom>
                <a:avLst/>
                <a:gdLst>
                  <a:gd name="T0" fmla="*/ 0 w 264"/>
                  <a:gd name="T1" fmla="*/ 0 h 1190"/>
                  <a:gd name="T2" fmla="*/ 0 w 264"/>
                  <a:gd name="T3" fmla="*/ 0 h 1190"/>
                  <a:gd name="T4" fmla="*/ 0 w 264"/>
                  <a:gd name="T5" fmla="*/ 0 h 1190"/>
                  <a:gd name="T6" fmla="*/ 0 w 264"/>
                  <a:gd name="T7" fmla="*/ 0 h 1190"/>
                  <a:gd name="T8" fmla="*/ 0 w 264"/>
                  <a:gd name="T9" fmla="*/ 0 h 1190"/>
                  <a:gd name="T10" fmla="*/ 0 w 264"/>
                  <a:gd name="T11" fmla="*/ 0 h 1190"/>
                  <a:gd name="T12" fmla="*/ 0 w 264"/>
                  <a:gd name="T13" fmla="*/ 0 h 1190"/>
                  <a:gd name="T14" fmla="*/ 0 w 264"/>
                  <a:gd name="T15" fmla="*/ 0 h 1190"/>
                  <a:gd name="T16" fmla="*/ 0 w 264"/>
                  <a:gd name="T17" fmla="*/ 0 h 1190"/>
                  <a:gd name="T18" fmla="*/ 0 w 264"/>
                  <a:gd name="T19" fmla="*/ 0 h 1190"/>
                  <a:gd name="T20" fmla="*/ 0 w 264"/>
                  <a:gd name="T21" fmla="*/ 0 h 1190"/>
                  <a:gd name="T22" fmla="*/ 0 w 264"/>
                  <a:gd name="T23" fmla="*/ 0 h 1190"/>
                  <a:gd name="T24" fmla="*/ 0 w 264"/>
                  <a:gd name="T25" fmla="*/ 0 h 1190"/>
                  <a:gd name="T26" fmla="*/ 0 w 264"/>
                  <a:gd name="T27" fmla="*/ 0 h 1190"/>
                  <a:gd name="T28" fmla="*/ 0 w 264"/>
                  <a:gd name="T29" fmla="*/ 0 h 1190"/>
                  <a:gd name="T30" fmla="*/ 0 w 264"/>
                  <a:gd name="T31" fmla="*/ 0 h 1190"/>
                  <a:gd name="T32" fmla="*/ 0 w 264"/>
                  <a:gd name="T33" fmla="*/ 0 h 1190"/>
                  <a:gd name="T34" fmla="*/ 0 w 264"/>
                  <a:gd name="T35" fmla="*/ 0 h 1190"/>
                  <a:gd name="T36" fmla="*/ 0 w 264"/>
                  <a:gd name="T37" fmla="*/ 0 h 1190"/>
                  <a:gd name="T38" fmla="*/ 0 w 264"/>
                  <a:gd name="T39" fmla="*/ 0 h 1190"/>
                  <a:gd name="T40" fmla="*/ 0 w 264"/>
                  <a:gd name="T41" fmla="*/ 0 h 1190"/>
                  <a:gd name="T42" fmla="*/ 0 w 264"/>
                  <a:gd name="T43" fmla="*/ 0 h 1190"/>
                  <a:gd name="T44" fmla="*/ 0 w 264"/>
                  <a:gd name="T45" fmla="*/ 0 h 1190"/>
                  <a:gd name="T46" fmla="*/ 0 w 264"/>
                  <a:gd name="T47" fmla="*/ 0 h 1190"/>
                  <a:gd name="T48" fmla="*/ 0 w 264"/>
                  <a:gd name="T49" fmla="*/ 0 h 1190"/>
                  <a:gd name="T50" fmla="*/ 0 w 264"/>
                  <a:gd name="T51" fmla="*/ 0 h 1190"/>
                  <a:gd name="T52" fmla="*/ 0 w 264"/>
                  <a:gd name="T53" fmla="*/ 0 h 1190"/>
                  <a:gd name="T54" fmla="*/ 0 w 264"/>
                  <a:gd name="T55" fmla="*/ 0 h 1190"/>
                  <a:gd name="T56" fmla="*/ 0 w 264"/>
                  <a:gd name="T57" fmla="*/ 0 h 11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64"/>
                  <a:gd name="T88" fmla="*/ 0 h 1190"/>
                  <a:gd name="T89" fmla="*/ 264 w 264"/>
                  <a:gd name="T90" fmla="*/ 1190 h 11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64" h="1190">
                    <a:moveTo>
                      <a:pt x="127" y="211"/>
                    </a:moveTo>
                    <a:lnTo>
                      <a:pt x="91" y="133"/>
                    </a:lnTo>
                    <a:lnTo>
                      <a:pt x="91" y="47"/>
                    </a:lnTo>
                    <a:lnTo>
                      <a:pt x="140" y="0"/>
                    </a:lnTo>
                    <a:lnTo>
                      <a:pt x="197" y="23"/>
                    </a:lnTo>
                    <a:lnTo>
                      <a:pt x="237" y="106"/>
                    </a:lnTo>
                    <a:lnTo>
                      <a:pt x="259" y="246"/>
                    </a:lnTo>
                    <a:lnTo>
                      <a:pt x="264" y="422"/>
                    </a:lnTo>
                    <a:lnTo>
                      <a:pt x="250" y="575"/>
                    </a:lnTo>
                    <a:lnTo>
                      <a:pt x="224" y="740"/>
                    </a:lnTo>
                    <a:lnTo>
                      <a:pt x="224" y="939"/>
                    </a:lnTo>
                    <a:lnTo>
                      <a:pt x="259" y="1021"/>
                    </a:lnTo>
                    <a:lnTo>
                      <a:pt x="246" y="1060"/>
                    </a:lnTo>
                    <a:lnTo>
                      <a:pt x="184" y="1073"/>
                    </a:lnTo>
                    <a:lnTo>
                      <a:pt x="118" y="1128"/>
                    </a:lnTo>
                    <a:lnTo>
                      <a:pt x="87" y="1174"/>
                    </a:lnTo>
                    <a:lnTo>
                      <a:pt x="12" y="1190"/>
                    </a:lnTo>
                    <a:lnTo>
                      <a:pt x="0" y="1139"/>
                    </a:lnTo>
                    <a:lnTo>
                      <a:pt x="25" y="1096"/>
                    </a:lnTo>
                    <a:lnTo>
                      <a:pt x="118" y="1060"/>
                    </a:lnTo>
                    <a:lnTo>
                      <a:pt x="184" y="1034"/>
                    </a:lnTo>
                    <a:lnTo>
                      <a:pt x="206" y="1010"/>
                    </a:lnTo>
                    <a:lnTo>
                      <a:pt x="180" y="944"/>
                    </a:lnTo>
                    <a:lnTo>
                      <a:pt x="158" y="810"/>
                    </a:lnTo>
                    <a:lnTo>
                      <a:pt x="153" y="650"/>
                    </a:lnTo>
                    <a:lnTo>
                      <a:pt x="158" y="543"/>
                    </a:lnTo>
                    <a:lnTo>
                      <a:pt x="166" y="399"/>
                    </a:lnTo>
                    <a:lnTo>
                      <a:pt x="153" y="270"/>
                    </a:lnTo>
                    <a:lnTo>
                      <a:pt x="127" y="2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299" name="Freeform 133"/>
              <p:cNvSpPr>
                <a:spLocks/>
              </p:cNvSpPr>
              <p:nvPr/>
            </p:nvSpPr>
            <p:spPr bwMode="auto">
              <a:xfrm>
                <a:off x="4900" y="2323"/>
                <a:ext cx="103" cy="297"/>
              </a:xfrm>
              <a:custGeom>
                <a:avLst/>
                <a:gdLst>
                  <a:gd name="T0" fmla="*/ 0 w 412"/>
                  <a:gd name="T1" fmla="*/ 0 h 1186"/>
                  <a:gd name="T2" fmla="*/ 0 w 412"/>
                  <a:gd name="T3" fmla="*/ 0 h 1186"/>
                  <a:gd name="T4" fmla="*/ 0 w 412"/>
                  <a:gd name="T5" fmla="*/ 0 h 1186"/>
                  <a:gd name="T6" fmla="*/ 0 w 412"/>
                  <a:gd name="T7" fmla="*/ 0 h 1186"/>
                  <a:gd name="T8" fmla="*/ 0 w 412"/>
                  <a:gd name="T9" fmla="*/ 0 h 1186"/>
                  <a:gd name="T10" fmla="*/ 0 w 412"/>
                  <a:gd name="T11" fmla="*/ 0 h 1186"/>
                  <a:gd name="T12" fmla="*/ 0 w 412"/>
                  <a:gd name="T13" fmla="*/ 0 h 1186"/>
                  <a:gd name="T14" fmla="*/ 0 w 412"/>
                  <a:gd name="T15" fmla="*/ 0 h 1186"/>
                  <a:gd name="T16" fmla="*/ 0 w 412"/>
                  <a:gd name="T17" fmla="*/ 0 h 1186"/>
                  <a:gd name="T18" fmla="*/ 0 w 412"/>
                  <a:gd name="T19" fmla="*/ 0 h 1186"/>
                  <a:gd name="T20" fmla="*/ 0 w 412"/>
                  <a:gd name="T21" fmla="*/ 0 h 1186"/>
                  <a:gd name="T22" fmla="*/ 0 w 412"/>
                  <a:gd name="T23" fmla="*/ 0 h 1186"/>
                  <a:gd name="T24" fmla="*/ 0 w 412"/>
                  <a:gd name="T25" fmla="*/ 0 h 1186"/>
                  <a:gd name="T26" fmla="*/ 0 w 412"/>
                  <a:gd name="T27" fmla="*/ 0 h 1186"/>
                  <a:gd name="T28" fmla="*/ 0 w 412"/>
                  <a:gd name="T29" fmla="*/ 0 h 1186"/>
                  <a:gd name="T30" fmla="*/ 0 w 412"/>
                  <a:gd name="T31" fmla="*/ 0 h 1186"/>
                  <a:gd name="T32" fmla="*/ 0 w 412"/>
                  <a:gd name="T33" fmla="*/ 0 h 1186"/>
                  <a:gd name="T34" fmla="*/ 0 w 412"/>
                  <a:gd name="T35" fmla="*/ 0 h 1186"/>
                  <a:gd name="T36" fmla="*/ 0 w 412"/>
                  <a:gd name="T37" fmla="*/ 0 h 1186"/>
                  <a:gd name="T38" fmla="*/ 0 w 412"/>
                  <a:gd name="T39" fmla="*/ 0 h 1186"/>
                  <a:gd name="T40" fmla="*/ 0 w 412"/>
                  <a:gd name="T41" fmla="*/ 0 h 1186"/>
                  <a:gd name="T42" fmla="*/ 0 w 412"/>
                  <a:gd name="T43" fmla="*/ 0 h 1186"/>
                  <a:gd name="T44" fmla="*/ 0 w 412"/>
                  <a:gd name="T45" fmla="*/ 0 h 1186"/>
                  <a:gd name="T46" fmla="*/ 0 w 412"/>
                  <a:gd name="T47" fmla="*/ 0 h 1186"/>
                  <a:gd name="T48" fmla="*/ 0 w 412"/>
                  <a:gd name="T49" fmla="*/ 0 h 1186"/>
                  <a:gd name="T50" fmla="*/ 0 w 412"/>
                  <a:gd name="T51" fmla="*/ 0 h 1186"/>
                  <a:gd name="T52" fmla="*/ 0 w 412"/>
                  <a:gd name="T53" fmla="*/ 0 h 1186"/>
                  <a:gd name="T54" fmla="*/ 0 w 412"/>
                  <a:gd name="T55" fmla="*/ 0 h 1186"/>
                  <a:gd name="T56" fmla="*/ 0 w 412"/>
                  <a:gd name="T57" fmla="*/ 0 h 1186"/>
                  <a:gd name="T58" fmla="*/ 0 w 412"/>
                  <a:gd name="T59" fmla="*/ 0 h 1186"/>
                  <a:gd name="T60" fmla="*/ 0 w 412"/>
                  <a:gd name="T61" fmla="*/ 0 h 1186"/>
                  <a:gd name="T62" fmla="*/ 0 w 412"/>
                  <a:gd name="T63" fmla="*/ 0 h 1186"/>
                  <a:gd name="T64" fmla="*/ 0 w 412"/>
                  <a:gd name="T65" fmla="*/ 0 h 118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12"/>
                  <a:gd name="T100" fmla="*/ 0 h 1186"/>
                  <a:gd name="T101" fmla="*/ 412 w 412"/>
                  <a:gd name="T102" fmla="*/ 1186 h 118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12" h="1186">
                    <a:moveTo>
                      <a:pt x="253" y="109"/>
                    </a:moveTo>
                    <a:lnTo>
                      <a:pt x="297" y="35"/>
                    </a:lnTo>
                    <a:lnTo>
                      <a:pt x="350" y="0"/>
                    </a:lnTo>
                    <a:lnTo>
                      <a:pt x="412" y="23"/>
                    </a:lnTo>
                    <a:lnTo>
                      <a:pt x="403" y="93"/>
                    </a:lnTo>
                    <a:lnTo>
                      <a:pt x="363" y="144"/>
                    </a:lnTo>
                    <a:lnTo>
                      <a:pt x="284" y="270"/>
                    </a:lnTo>
                    <a:lnTo>
                      <a:pt x="231" y="391"/>
                    </a:lnTo>
                    <a:lnTo>
                      <a:pt x="200" y="520"/>
                    </a:lnTo>
                    <a:lnTo>
                      <a:pt x="204" y="646"/>
                    </a:lnTo>
                    <a:lnTo>
                      <a:pt x="253" y="814"/>
                    </a:lnTo>
                    <a:lnTo>
                      <a:pt x="293" y="975"/>
                    </a:lnTo>
                    <a:lnTo>
                      <a:pt x="350" y="1045"/>
                    </a:lnTo>
                    <a:lnTo>
                      <a:pt x="346" y="1085"/>
                    </a:lnTo>
                    <a:lnTo>
                      <a:pt x="297" y="1104"/>
                    </a:lnTo>
                    <a:lnTo>
                      <a:pt x="186" y="1119"/>
                    </a:lnTo>
                    <a:lnTo>
                      <a:pt x="107" y="1162"/>
                    </a:lnTo>
                    <a:lnTo>
                      <a:pt x="67" y="1186"/>
                    </a:lnTo>
                    <a:lnTo>
                      <a:pt x="0" y="1131"/>
                    </a:lnTo>
                    <a:lnTo>
                      <a:pt x="14" y="1096"/>
                    </a:lnTo>
                    <a:lnTo>
                      <a:pt x="80" y="1072"/>
                    </a:lnTo>
                    <a:lnTo>
                      <a:pt x="164" y="1061"/>
                    </a:lnTo>
                    <a:lnTo>
                      <a:pt x="244" y="1061"/>
                    </a:lnTo>
                    <a:lnTo>
                      <a:pt x="257" y="1038"/>
                    </a:lnTo>
                    <a:lnTo>
                      <a:pt x="244" y="998"/>
                    </a:lnTo>
                    <a:lnTo>
                      <a:pt x="177" y="846"/>
                    </a:lnTo>
                    <a:lnTo>
                      <a:pt x="133" y="696"/>
                    </a:lnTo>
                    <a:lnTo>
                      <a:pt x="111" y="587"/>
                    </a:lnTo>
                    <a:lnTo>
                      <a:pt x="107" y="486"/>
                    </a:lnTo>
                    <a:lnTo>
                      <a:pt x="124" y="387"/>
                    </a:lnTo>
                    <a:lnTo>
                      <a:pt x="164" y="286"/>
                    </a:lnTo>
                    <a:lnTo>
                      <a:pt x="226" y="152"/>
                    </a:lnTo>
                    <a:lnTo>
                      <a:pt x="253" y="10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300" name="Freeform 134"/>
              <p:cNvSpPr>
                <a:spLocks/>
              </p:cNvSpPr>
              <p:nvPr/>
            </p:nvSpPr>
            <p:spPr bwMode="auto">
              <a:xfrm>
                <a:off x="4920" y="1953"/>
                <a:ext cx="132" cy="155"/>
              </a:xfrm>
              <a:custGeom>
                <a:avLst/>
                <a:gdLst>
                  <a:gd name="T0" fmla="*/ 0 w 532"/>
                  <a:gd name="T1" fmla="*/ 0 h 619"/>
                  <a:gd name="T2" fmla="*/ 0 w 532"/>
                  <a:gd name="T3" fmla="*/ 0 h 619"/>
                  <a:gd name="T4" fmla="*/ 0 w 532"/>
                  <a:gd name="T5" fmla="*/ 0 h 619"/>
                  <a:gd name="T6" fmla="*/ 0 w 532"/>
                  <a:gd name="T7" fmla="*/ 0 h 619"/>
                  <a:gd name="T8" fmla="*/ 0 w 532"/>
                  <a:gd name="T9" fmla="*/ 0 h 619"/>
                  <a:gd name="T10" fmla="*/ 0 w 532"/>
                  <a:gd name="T11" fmla="*/ 0 h 619"/>
                  <a:gd name="T12" fmla="*/ 0 w 532"/>
                  <a:gd name="T13" fmla="*/ 0 h 619"/>
                  <a:gd name="T14" fmla="*/ 0 w 532"/>
                  <a:gd name="T15" fmla="*/ 0 h 619"/>
                  <a:gd name="T16" fmla="*/ 0 w 532"/>
                  <a:gd name="T17" fmla="*/ 0 h 619"/>
                  <a:gd name="T18" fmla="*/ 0 w 532"/>
                  <a:gd name="T19" fmla="*/ 0 h 619"/>
                  <a:gd name="T20" fmla="*/ 0 w 532"/>
                  <a:gd name="T21" fmla="*/ 0 h 619"/>
                  <a:gd name="T22" fmla="*/ 0 w 532"/>
                  <a:gd name="T23" fmla="*/ 0 h 619"/>
                  <a:gd name="T24" fmla="*/ 0 w 532"/>
                  <a:gd name="T25" fmla="*/ 0 h 619"/>
                  <a:gd name="T26" fmla="*/ 0 w 532"/>
                  <a:gd name="T27" fmla="*/ 0 h 619"/>
                  <a:gd name="T28" fmla="*/ 0 w 532"/>
                  <a:gd name="T29" fmla="*/ 0 h 619"/>
                  <a:gd name="T30" fmla="*/ 0 w 532"/>
                  <a:gd name="T31" fmla="*/ 0 h 619"/>
                  <a:gd name="T32" fmla="*/ 0 w 532"/>
                  <a:gd name="T33" fmla="*/ 0 h 619"/>
                  <a:gd name="T34" fmla="*/ 0 w 532"/>
                  <a:gd name="T35" fmla="*/ 0 h 619"/>
                  <a:gd name="T36" fmla="*/ 0 w 532"/>
                  <a:gd name="T37" fmla="*/ 0 h 619"/>
                  <a:gd name="T38" fmla="*/ 0 w 532"/>
                  <a:gd name="T39" fmla="*/ 0 h 619"/>
                  <a:gd name="T40" fmla="*/ 0 w 532"/>
                  <a:gd name="T41" fmla="*/ 0 h 619"/>
                  <a:gd name="T42" fmla="*/ 0 w 532"/>
                  <a:gd name="T43" fmla="*/ 0 h 619"/>
                  <a:gd name="T44" fmla="*/ 0 w 532"/>
                  <a:gd name="T45" fmla="*/ 0 h 61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32"/>
                  <a:gd name="T70" fmla="*/ 0 h 619"/>
                  <a:gd name="T71" fmla="*/ 532 w 532"/>
                  <a:gd name="T72" fmla="*/ 619 h 61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32" h="619">
                    <a:moveTo>
                      <a:pt x="194" y="517"/>
                    </a:moveTo>
                    <a:lnTo>
                      <a:pt x="234" y="595"/>
                    </a:lnTo>
                    <a:lnTo>
                      <a:pt x="327" y="619"/>
                    </a:lnTo>
                    <a:lnTo>
                      <a:pt x="408" y="611"/>
                    </a:lnTo>
                    <a:lnTo>
                      <a:pt x="473" y="561"/>
                    </a:lnTo>
                    <a:lnTo>
                      <a:pt x="526" y="458"/>
                    </a:lnTo>
                    <a:lnTo>
                      <a:pt x="532" y="337"/>
                    </a:lnTo>
                    <a:lnTo>
                      <a:pt x="513" y="231"/>
                    </a:lnTo>
                    <a:lnTo>
                      <a:pt x="439" y="113"/>
                    </a:lnTo>
                    <a:lnTo>
                      <a:pt x="384" y="58"/>
                    </a:lnTo>
                    <a:lnTo>
                      <a:pt x="327" y="24"/>
                    </a:lnTo>
                    <a:lnTo>
                      <a:pt x="274" y="0"/>
                    </a:lnTo>
                    <a:lnTo>
                      <a:pt x="181" y="8"/>
                    </a:lnTo>
                    <a:lnTo>
                      <a:pt x="132" y="78"/>
                    </a:lnTo>
                    <a:lnTo>
                      <a:pt x="106" y="153"/>
                    </a:lnTo>
                    <a:lnTo>
                      <a:pt x="106" y="271"/>
                    </a:lnTo>
                    <a:lnTo>
                      <a:pt x="128" y="384"/>
                    </a:lnTo>
                    <a:lnTo>
                      <a:pt x="154" y="447"/>
                    </a:lnTo>
                    <a:lnTo>
                      <a:pt x="8" y="540"/>
                    </a:lnTo>
                    <a:lnTo>
                      <a:pt x="0" y="576"/>
                    </a:lnTo>
                    <a:lnTo>
                      <a:pt x="22" y="595"/>
                    </a:lnTo>
                    <a:lnTo>
                      <a:pt x="181" y="490"/>
                    </a:lnTo>
                    <a:lnTo>
                      <a:pt x="194" y="5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301" name="Freeform 135"/>
              <p:cNvSpPr>
                <a:spLocks/>
              </p:cNvSpPr>
              <p:nvPr/>
            </p:nvSpPr>
            <p:spPr bwMode="auto">
              <a:xfrm>
                <a:off x="4968" y="1920"/>
                <a:ext cx="264" cy="259"/>
              </a:xfrm>
              <a:custGeom>
                <a:avLst/>
                <a:gdLst>
                  <a:gd name="T0" fmla="*/ 0 w 1057"/>
                  <a:gd name="T1" fmla="*/ 0 h 1037"/>
                  <a:gd name="T2" fmla="*/ 0 w 1057"/>
                  <a:gd name="T3" fmla="*/ 0 h 1037"/>
                  <a:gd name="T4" fmla="*/ 0 w 1057"/>
                  <a:gd name="T5" fmla="*/ 0 h 1037"/>
                  <a:gd name="T6" fmla="*/ 0 w 1057"/>
                  <a:gd name="T7" fmla="*/ 0 h 1037"/>
                  <a:gd name="T8" fmla="*/ 0 w 1057"/>
                  <a:gd name="T9" fmla="*/ 0 h 1037"/>
                  <a:gd name="T10" fmla="*/ 0 w 1057"/>
                  <a:gd name="T11" fmla="*/ 0 h 1037"/>
                  <a:gd name="T12" fmla="*/ 0 w 1057"/>
                  <a:gd name="T13" fmla="*/ 0 h 1037"/>
                  <a:gd name="T14" fmla="*/ 0 w 1057"/>
                  <a:gd name="T15" fmla="*/ 0 h 1037"/>
                  <a:gd name="T16" fmla="*/ 0 w 1057"/>
                  <a:gd name="T17" fmla="*/ 0 h 1037"/>
                  <a:gd name="T18" fmla="*/ 0 w 1057"/>
                  <a:gd name="T19" fmla="*/ 0 h 1037"/>
                  <a:gd name="T20" fmla="*/ 0 w 1057"/>
                  <a:gd name="T21" fmla="*/ 0 h 1037"/>
                  <a:gd name="T22" fmla="*/ 0 w 1057"/>
                  <a:gd name="T23" fmla="*/ 0 h 1037"/>
                  <a:gd name="T24" fmla="*/ 0 w 1057"/>
                  <a:gd name="T25" fmla="*/ 0 h 1037"/>
                  <a:gd name="T26" fmla="*/ 0 w 1057"/>
                  <a:gd name="T27" fmla="*/ 0 h 1037"/>
                  <a:gd name="T28" fmla="*/ 0 w 1057"/>
                  <a:gd name="T29" fmla="*/ 0 h 1037"/>
                  <a:gd name="T30" fmla="*/ 0 w 1057"/>
                  <a:gd name="T31" fmla="*/ 0 h 1037"/>
                  <a:gd name="T32" fmla="*/ 0 w 1057"/>
                  <a:gd name="T33" fmla="*/ 0 h 1037"/>
                  <a:gd name="T34" fmla="*/ 0 w 1057"/>
                  <a:gd name="T35" fmla="*/ 0 h 1037"/>
                  <a:gd name="T36" fmla="*/ 0 w 1057"/>
                  <a:gd name="T37" fmla="*/ 0 h 1037"/>
                  <a:gd name="T38" fmla="*/ 0 w 1057"/>
                  <a:gd name="T39" fmla="*/ 0 h 1037"/>
                  <a:gd name="T40" fmla="*/ 0 w 1057"/>
                  <a:gd name="T41" fmla="*/ 0 h 1037"/>
                  <a:gd name="T42" fmla="*/ 0 w 1057"/>
                  <a:gd name="T43" fmla="*/ 0 h 1037"/>
                  <a:gd name="T44" fmla="*/ 0 w 1057"/>
                  <a:gd name="T45" fmla="*/ 0 h 1037"/>
                  <a:gd name="T46" fmla="*/ 0 w 1057"/>
                  <a:gd name="T47" fmla="*/ 0 h 1037"/>
                  <a:gd name="T48" fmla="*/ 0 w 1057"/>
                  <a:gd name="T49" fmla="*/ 0 h 1037"/>
                  <a:gd name="T50" fmla="*/ 0 w 1057"/>
                  <a:gd name="T51" fmla="*/ 0 h 1037"/>
                  <a:gd name="T52" fmla="*/ 0 w 1057"/>
                  <a:gd name="T53" fmla="*/ 0 h 1037"/>
                  <a:gd name="T54" fmla="*/ 0 w 1057"/>
                  <a:gd name="T55" fmla="*/ 0 h 1037"/>
                  <a:gd name="T56" fmla="*/ 0 w 1057"/>
                  <a:gd name="T57" fmla="*/ 0 h 1037"/>
                  <a:gd name="T58" fmla="*/ 0 w 1057"/>
                  <a:gd name="T59" fmla="*/ 0 h 1037"/>
                  <a:gd name="T60" fmla="*/ 0 w 1057"/>
                  <a:gd name="T61" fmla="*/ 0 h 1037"/>
                  <a:gd name="T62" fmla="*/ 0 w 1057"/>
                  <a:gd name="T63" fmla="*/ 0 h 1037"/>
                  <a:gd name="T64" fmla="*/ 0 w 1057"/>
                  <a:gd name="T65" fmla="*/ 0 h 1037"/>
                  <a:gd name="T66" fmla="*/ 0 w 1057"/>
                  <a:gd name="T67" fmla="*/ 0 h 1037"/>
                  <a:gd name="T68" fmla="*/ 0 w 1057"/>
                  <a:gd name="T69" fmla="*/ 0 h 1037"/>
                  <a:gd name="T70" fmla="*/ 0 w 1057"/>
                  <a:gd name="T71" fmla="*/ 0 h 1037"/>
                  <a:gd name="T72" fmla="*/ 0 w 1057"/>
                  <a:gd name="T73" fmla="*/ 0 h 1037"/>
                  <a:gd name="T74" fmla="*/ 0 w 1057"/>
                  <a:gd name="T75" fmla="*/ 0 h 1037"/>
                  <a:gd name="T76" fmla="*/ 0 w 1057"/>
                  <a:gd name="T77" fmla="*/ 0 h 1037"/>
                  <a:gd name="T78" fmla="*/ 0 w 1057"/>
                  <a:gd name="T79" fmla="*/ 0 h 1037"/>
                  <a:gd name="T80" fmla="*/ 0 w 1057"/>
                  <a:gd name="T81" fmla="*/ 0 h 1037"/>
                  <a:gd name="T82" fmla="*/ 0 w 1057"/>
                  <a:gd name="T83" fmla="*/ 0 h 1037"/>
                  <a:gd name="T84" fmla="*/ 0 w 1057"/>
                  <a:gd name="T85" fmla="*/ 0 h 1037"/>
                  <a:gd name="T86" fmla="*/ 0 w 1057"/>
                  <a:gd name="T87" fmla="*/ 0 h 1037"/>
                  <a:gd name="T88" fmla="*/ 0 w 1057"/>
                  <a:gd name="T89" fmla="*/ 0 h 1037"/>
                  <a:gd name="T90" fmla="*/ 0 w 1057"/>
                  <a:gd name="T91" fmla="*/ 0 h 1037"/>
                  <a:gd name="T92" fmla="*/ 0 w 1057"/>
                  <a:gd name="T93" fmla="*/ 0 h 103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057"/>
                  <a:gd name="T142" fmla="*/ 0 h 1037"/>
                  <a:gd name="T143" fmla="*/ 1057 w 1057"/>
                  <a:gd name="T144" fmla="*/ 1037 h 1037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057" h="1037">
                    <a:moveTo>
                      <a:pt x="703" y="717"/>
                    </a:moveTo>
                    <a:lnTo>
                      <a:pt x="650" y="764"/>
                    </a:lnTo>
                    <a:lnTo>
                      <a:pt x="539" y="822"/>
                    </a:lnTo>
                    <a:lnTo>
                      <a:pt x="438" y="857"/>
                    </a:lnTo>
                    <a:lnTo>
                      <a:pt x="367" y="893"/>
                    </a:lnTo>
                    <a:lnTo>
                      <a:pt x="300" y="940"/>
                    </a:lnTo>
                    <a:lnTo>
                      <a:pt x="292" y="1022"/>
                    </a:lnTo>
                    <a:lnTo>
                      <a:pt x="358" y="1037"/>
                    </a:lnTo>
                    <a:lnTo>
                      <a:pt x="526" y="951"/>
                    </a:lnTo>
                    <a:lnTo>
                      <a:pt x="650" y="849"/>
                    </a:lnTo>
                    <a:lnTo>
                      <a:pt x="796" y="720"/>
                    </a:lnTo>
                    <a:lnTo>
                      <a:pt x="915" y="638"/>
                    </a:lnTo>
                    <a:lnTo>
                      <a:pt x="1017" y="575"/>
                    </a:lnTo>
                    <a:lnTo>
                      <a:pt x="1057" y="544"/>
                    </a:lnTo>
                    <a:lnTo>
                      <a:pt x="1043" y="505"/>
                    </a:lnTo>
                    <a:lnTo>
                      <a:pt x="995" y="451"/>
                    </a:lnTo>
                    <a:lnTo>
                      <a:pt x="818" y="365"/>
                    </a:lnTo>
                    <a:lnTo>
                      <a:pt x="650" y="286"/>
                    </a:lnTo>
                    <a:lnTo>
                      <a:pt x="446" y="204"/>
                    </a:lnTo>
                    <a:lnTo>
                      <a:pt x="371" y="157"/>
                    </a:lnTo>
                    <a:lnTo>
                      <a:pt x="292" y="94"/>
                    </a:lnTo>
                    <a:lnTo>
                      <a:pt x="212" y="24"/>
                    </a:lnTo>
                    <a:lnTo>
                      <a:pt x="141" y="0"/>
                    </a:lnTo>
                    <a:lnTo>
                      <a:pt x="0" y="87"/>
                    </a:lnTo>
                    <a:lnTo>
                      <a:pt x="9" y="168"/>
                    </a:lnTo>
                    <a:lnTo>
                      <a:pt x="35" y="200"/>
                    </a:lnTo>
                    <a:lnTo>
                      <a:pt x="106" y="188"/>
                    </a:lnTo>
                    <a:lnTo>
                      <a:pt x="93" y="153"/>
                    </a:lnTo>
                    <a:lnTo>
                      <a:pt x="66" y="141"/>
                    </a:lnTo>
                    <a:lnTo>
                      <a:pt x="53" y="98"/>
                    </a:lnTo>
                    <a:lnTo>
                      <a:pt x="132" y="52"/>
                    </a:lnTo>
                    <a:lnTo>
                      <a:pt x="199" y="98"/>
                    </a:lnTo>
                    <a:lnTo>
                      <a:pt x="199" y="141"/>
                    </a:lnTo>
                    <a:lnTo>
                      <a:pt x="172" y="192"/>
                    </a:lnTo>
                    <a:lnTo>
                      <a:pt x="194" y="228"/>
                    </a:lnTo>
                    <a:lnTo>
                      <a:pt x="327" y="258"/>
                    </a:lnTo>
                    <a:lnTo>
                      <a:pt x="380" y="215"/>
                    </a:lnTo>
                    <a:lnTo>
                      <a:pt x="557" y="310"/>
                    </a:lnTo>
                    <a:lnTo>
                      <a:pt x="703" y="368"/>
                    </a:lnTo>
                    <a:lnTo>
                      <a:pt x="783" y="404"/>
                    </a:lnTo>
                    <a:lnTo>
                      <a:pt x="862" y="439"/>
                    </a:lnTo>
                    <a:lnTo>
                      <a:pt x="924" y="486"/>
                    </a:lnTo>
                    <a:lnTo>
                      <a:pt x="964" y="533"/>
                    </a:lnTo>
                    <a:lnTo>
                      <a:pt x="928" y="567"/>
                    </a:lnTo>
                    <a:lnTo>
                      <a:pt x="844" y="615"/>
                    </a:lnTo>
                    <a:lnTo>
                      <a:pt x="756" y="669"/>
                    </a:lnTo>
                    <a:lnTo>
                      <a:pt x="703" y="7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88" name="Group 136"/>
            <p:cNvGrpSpPr>
              <a:grpSpLocks/>
            </p:cNvGrpSpPr>
            <p:nvPr/>
          </p:nvGrpSpPr>
          <p:grpSpPr bwMode="auto">
            <a:xfrm>
              <a:off x="5369176" y="5459346"/>
              <a:ext cx="332938" cy="542713"/>
              <a:chOff x="4816" y="1920"/>
              <a:chExt cx="416" cy="700"/>
            </a:xfrm>
          </p:grpSpPr>
          <p:sp>
            <p:nvSpPr>
              <p:cNvPr id="290" name="Freeform 137"/>
              <p:cNvSpPr>
                <a:spLocks/>
              </p:cNvSpPr>
              <p:nvPr/>
            </p:nvSpPr>
            <p:spPr bwMode="auto">
              <a:xfrm>
                <a:off x="4816" y="2135"/>
                <a:ext cx="163" cy="238"/>
              </a:xfrm>
              <a:custGeom>
                <a:avLst/>
                <a:gdLst>
                  <a:gd name="T0" fmla="*/ 0 w 651"/>
                  <a:gd name="T1" fmla="*/ 0 h 953"/>
                  <a:gd name="T2" fmla="*/ 0 w 651"/>
                  <a:gd name="T3" fmla="*/ 0 h 953"/>
                  <a:gd name="T4" fmla="*/ 0 w 651"/>
                  <a:gd name="T5" fmla="*/ 0 h 953"/>
                  <a:gd name="T6" fmla="*/ 0 w 651"/>
                  <a:gd name="T7" fmla="*/ 0 h 953"/>
                  <a:gd name="T8" fmla="*/ 0 w 651"/>
                  <a:gd name="T9" fmla="*/ 0 h 953"/>
                  <a:gd name="T10" fmla="*/ 0 w 651"/>
                  <a:gd name="T11" fmla="*/ 0 h 953"/>
                  <a:gd name="T12" fmla="*/ 0 w 651"/>
                  <a:gd name="T13" fmla="*/ 0 h 953"/>
                  <a:gd name="T14" fmla="*/ 0 w 651"/>
                  <a:gd name="T15" fmla="*/ 0 h 953"/>
                  <a:gd name="T16" fmla="*/ 0 w 651"/>
                  <a:gd name="T17" fmla="*/ 0 h 953"/>
                  <a:gd name="T18" fmla="*/ 0 w 651"/>
                  <a:gd name="T19" fmla="*/ 0 h 953"/>
                  <a:gd name="T20" fmla="*/ 0 w 651"/>
                  <a:gd name="T21" fmla="*/ 0 h 953"/>
                  <a:gd name="T22" fmla="*/ 0 w 651"/>
                  <a:gd name="T23" fmla="*/ 0 h 953"/>
                  <a:gd name="T24" fmla="*/ 0 w 651"/>
                  <a:gd name="T25" fmla="*/ 0 h 953"/>
                  <a:gd name="T26" fmla="*/ 0 w 651"/>
                  <a:gd name="T27" fmla="*/ 0 h 953"/>
                  <a:gd name="T28" fmla="*/ 0 w 651"/>
                  <a:gd name="T29" fmla="*/ 0 h 953"/>
                  <a:gd name="T30" fmla="*/ 0 w 651"/>
                  <a:gd name="T31" fmla="*/ 0 h 953"/>
                  <a:gd name="T32" fmla="*/ 0 w 651"/>
                  <a:gd name="T33" fmla="*/ 0 h 953"/>
                  <a:gd name="T34" fmla="*/ 0 w 651"/>
                  <a:gd name="T35" fmla="*/ 0 h 953"/>
                  <a:gd name="T36" fmla="*/ 0 w 651"/>
                  <a:gd name="T37" fmla="*/ 0 h 953"/>
                  <a:gd name="T38" fmla="*/ 0 w 651"/>
                  <a:gd name="T39" fmla="*/ 0 h 953"/>
                  <a:gd name="T40" fmla="*/ 0 w 651"/>
                  <a:gd name="T41" fmla="*/ 0 h 953"/>
                  <a:gd name="T42" fmla="*/ 0 w 651"/>
                  <a:gd name="T43" fmla="*/ 0 h 953"/>
                  <a:gd name="T44" fmla="*/ 0 w 651"/>
                  <a:gd name="T45" fmla="*/ 0 h 953"/>
                  <a:gd name="T46" fmla="*/ 0 w 651"/>
                  <a:gd name="T47" fmla="*/ 0 h 953"/>
                  <a:gd name="T48" fmla="*/ 0 w 651"/>
                  <a:gd name="T49" fmla="*/ 0 h 953"/>
                  <a:gd name="T50" fmla="*/ 0 w 651"/>
                  <a:gd name="T51" fmla="*/ 0 h 953"/>
                  <a:gd name="T52" fmla="*/ 0 w 651"/>
                  <a:gd name="T53" fmla="*/ 0 h 953"/>
                  <a:gd name="T54" fmla="*/ 0 w 651"/>
                  <a:gd name="T55" fmla="*/ 0 h 953"/>
                  <a:gd name="T56" fmla="*/ 0 w 651"/>
                  <a:gd name="T57" fmla="*/ 0 h 953"/>
                  <a:gd name="T58" fmla="*/ 0 w 651"/>
                  <a:gd name="T59" fmla="*/ 0 h 953"/>
                  <a:gd name="T60" fmla="*/ 0 w 651"/>
                  <a:gd name="T61" fmla="*/ 0 h 953"/>
                  <a:gd name="T62" fmla="*/ 0 w 651"/>
                  <a:gd name="T63" fmla="*/ 0 h 953"/>
                  <a:gd name="T64" fmla="*/ 0 w 651"/>
                  <a:gd name="T65" fmla="*/ 0 h 953"/>
                  <a:gd name="T66" fmla="*/ 0 w 651"/>
                  <a:gd name="T67" fmla="*/ 0 h 953"/>
                  <a:gd name="T68" fmla="*/ 0 w 651"/>
                  <a:gd name="T69" fmla="*/ 0 h 953"/>
                  <a:gd name="T70" fmla="*/ 0 w 651"/>
                  <a:gd name="T71" fmla="*/ 0 h 953"/>
                  <a:gd name="T72" fmla="*/ 0 w 651"/>
                  <a:gd name="T73" fmla="*/ 0 h 953"/>
                  <a:gd name="T74" fmla="*/ 0 w 651"/>
                  <a:gd name="T75" fmla="*/ 0 h 953"/>
                  <a:gd name="T76" fmla="*/ 0 w 651"/>
                  <a:gd name="T77" fmla="*/ 0 h 953"/>
                  <a:gd name="T78" fmla="*/ 0 w 651"/>
                  <a:gd name="T79" fmla="*/ 0 h 95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51"/>
                  <a:gd name="T121" fmla="*/ 0 h 953"/>
                  <a:gd name="T122" fmla="*/ 651 w 651"/>
                  <a:gd name="T123" fmla="*/ 953 h 95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51" h="953">
                    <a:moveTo>
                      <a:pt x="345" y="142"/>
                    </a:moveTo>
                    <a:lnTo>
                      <a:pt x="412" y="83"/>
                    </a:lnTo>
                    <a:lnTo>
                      <a:pt x="505" y="24"/>
                    </a:lnTo>
                    <a:lnTo>
                      <a:pt x="571" y="0"/>
                    </a:lnTo>
                    <a:lnTo>
                      <a:pt x="651" y="5"/>
                    </a:lnTo>
                    <a:lnTo>
                      <a:pt x="651" y="60"/>
                    </a:lnTo>
                    <a:lnTo>
                      <a:pt x="611" y="107"/>
                    </a:lnTo>
                    <a:lnTo>
                      <a:pt x="536" y="142"/>
                    </a:lnTo>
                    <a:lnTo>
                      <a:pt x="350" y="217"/>
                    </a:lnTo>
                    <a:lnTo>
                      <a:pt x="172" y="307"/>
                    </a:lnTo>
                    <a:lnTo>
                      <a:pt x="97" y="330"/>
                    </a:lnTo>
                    <a:lnTo>
                      <a:pt x="71" y="365"/>
                    </a:lnTo>
                    <a:lnTo>
                      <a:pt x="97" y="401"/>
                    </a:lnTo>
                    <a:lnTo>
                      <a:pt x="252" y="533"/>
                    </a:lnTo>
                    <a:lnTo>
                      <a:pt x="323" y="577"/>
                    </a:lnTo>
                    <a:lnTo>
                      <a:pt x="429" y="651"/>
                    </a:lnTo>
                    <a:lnTo>
                      <a:pt x="536" y="722"/>
                    </a:lnTo>
                    <a:lnTo>
                      <a:pt x="531" y="757"/>
                    </a:lnTo>
                    <a:lnTo>
                      <a:pt x="451" y="769"/>
                    </a:lnTo>
                    <a:lnTo>
                      <a:pt x="332" y="769"/>
                    </a:lnTo>
                    <a:lnTo>
                      <a:pt x="257" y="804"/>
                    </a:lnTo>
                    <a:lnTo>
                      <a:pt x="230" y="894"/>
                    </a:lnTo>
                    <a:lnTo>
                      <a:pt x="230" y="941"/>
                    </a:lnTo>
                    <a:lnTo>
                      <a:pt x="199" y="953"/>
                    </a:lnTo>
                    <a:lnTo>
                      <a:pt x="150" y="910"/>
                    </a:lnTo>
                    <a:lnTo>
                      <a:pt x="159" y="835"/>
                    </a:lnTo>
                    <a:lnTo>
                      <a:pt x="203" y="780"/>
                    </a:lnTo>
                    <a:lnTo>
                      <a:pt x="292" y="733"/>
                    </a:lnTo>
                    <a:lnTo>
                      <a:pt x="389" y="710"/>
                    </a:lnTo>
                    <a:lnTo>
                      <a:pt x="398" y="686"/>
                    </a:lnTo>
                    <a:lnTo>
                      <a:pt x="350" y="639"/>
                    </a:lnTo>
                    <a:lnTo>
                      <a:pt x="146" y="522"/>
                    </a:lnTo>
                    <a:lnTo>
                      <a:pt x="84" y="475"/>
                    </a:lnTo>
                    <a:lnTo>
                      <a:pt x="26" y="412"/>
                    </a:lnTo>
                    <a:lnTo>
                      <a:pt x="0" y="341"/>
                    </a:lnTo>
                    <a:lnTo>
                      <a:pt x="17" y="299"/>
                    </a:lnTo>
                    <a:lnTo>
                      <a:pt x="119" y="271"/>
                    </a:lnTo>
                    <a:lnTo>
                      <a:pt x="243" y="225"/>
                    </a:lnTo>
                    <a:lnTo>
                      <a:pt x="323" y="176"/>
                    </a:lnTo>
                    <a:lnTo>
                      <a:pt x="345" y="1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291" name="Freeform 138"/>
              <p:cNvSpPr>
                <a:spLocks/>
              </p:cNvSpPr>
              <p:nvPr/>
            </p:nvSpPr>
            <p:spPr bwMode="auto">
              <a:xfrm>
                <a:off x="4961" y="2124"/>
                <a:ext cx="114" cy="228"/>
              </a:xfrm>
              <a:custGeom>
                <a:avLst/>
                <a:gdLst>
                  <a:gd name="T0" fmla="*/ 0 w 454"/>
                  <a:gd name="T1" fmla="*/ 0 h 912"/>
                  <a:gd name="T2" fmla="*/ 0 w 454"/>
                  <a:gd name="T3" fmla="*/ 0 h 912"/>
                  <a:gd name="T4" fmla="*/ 0 w 454"/>
                  <a:gd name="T5" fmla="*/ 0 h 912"/>
                  <a:gd name="T6" fmla="*/ 0 w 454"/>
                  <a:gd name="T7" fmla="*/ 0 h 912"/>
                  <a:gd name="T8" fmla="*/ 0 w 454"/>
                  <a:gd name="T9" fmla="*/ 0 h 912"/>
                  <a:gd name="T10" fmla="*/ 0 w 454"/>
                  <a:gd name="T11" fmla="*/ 0 h 912"/>
                  <a:gd name="T12" fmla="*/ 0 w 454"/>
                  <a:gd name="T13" fmla="*/ 0 h 912"/>
                  <a:gd name="T14" fmla="*/ 0 w 454"/>
                  <a:gd name="T15" fmla="*/ 0 h 912"/>
                  <a:gd name="T16" fmla="*/ 0 w 454"/>
                  <a:gd name="T17" fmla="*/ 0 h 912"/>
                  <a:gd name="T18" fmla="*/ 0 w 454"/>
                  <a:gd name="T19" fmla="*/ 0 h 912"/>
                  <a:gd name="T20" fmla="*/ 0 w 454"/>
                  <a:gd name="T21" fmla="*/ 0 h 912"/>
                  <a:gd name="T22" fmla="*/ 0 w 454"/>
                  <a:gd name="T23" fmla="*/ 0 h 912"/>
                  <a:gd name="T24" fmla="*/ 0 w 454"/>
                  <a:gd name="T25" fmla="*/ 0 h 912"/>
                  <a:gd name="T26" fmla="*/ 0 w 454"/>
                  <a:gd name="T27" fmla="*/ 0 h 912"/>
                  <a:gd name="T28" fmla="*/ 0 w 454"/>
                  <a:gd name="T29" fmla="*/ 0 h 912"/>
                  <a:gd name="T30" fmla="*/ 0 w 454"/>
                  <a:gd name="T31" fmla="*/ 0 h 912"/>
                  <a:gd name="T32" fmla="*/ 0 w 454"/>
                  <a:gd name="T33" fmla="*/ 0 h 912"/>
                  <a:gd name="T34" fmla="*/ 0 w 454"/>
                  <a:gd name="T35" fmla="*/ 0 h 912"/>
                  <a:gd name="T36" fmla="*/ 0 w 454"/>
                  <a:gd name="T37" fmla="*/ 0 h 912"/>
                  <a:gd name="T38" fmla="*/ 0 w 454"/>
                  <a:gd name="T39" fmla="*/ 0 h 912"/>
                  <a:gd name="T40" fmla="*/ 0 w 454"/>
                  <a:gd name="T41" fmla="*/ 0 h 91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54"/>
                  <a:gd name="T64" fmla="*/ 0 h 912"/>
                  <a:gd name="T65" fmla="*/ 454 w 454"/>
                  <a:gd name="T66" fmla="*/ 912 h 91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54" h="912">
                    <a:moveTo>
                      <a:pt x="97" y="70"/>
                    </a:moveTo>
                    <a:lnTo>
                      <a:pt x="137" y="12"/>
                    </a:lnTo>
                    <a:lnTo>
                      <a:pt x="186" y="0"/>
                    </a:lnTo>
                    <a:lnTo>
                      <a:pt x="253" y="0"/>
                    </a:lnTo>
                    <a:lnTo>
                      <a:pt x="337" y="42"/>
                    </a:lnTo>
                    <a:lnTo>
                      <a:pt x="390" y="137"/>
                    </a:lnTo>
                    <a:lnTo>
                      <a:pt x="430" y="259"/>
                    </a:lnTo>
                    <a:lnTo>
                      <a:pt x="454" y="383"/>
                    </a:lnTo>
                    <a:lnTo>
                      <a:pt x="454" y="552"/>
                    </a:lnTo>
                    <a:lnTo>
                      <a:pt x="405" y="736"/>
                    </a:lnTo>
                    <a:lnTo>
                      <a:pt x="334" y="845"/>
                    </a:lnTo>
                    <a:lnTo>
                      <a:pt x="239" y="900"/>
                    </a:lnTo>
                    <a:lnTo>
                      <a:pt x="151" y="912"/>
                    </a:lnTo>
                    <a:lnTo>
                      <a:pt x="84" y="877"/>
                    </a:lnTo>
                    <a:lnTo>
                      <a:pt x="31" y="833"/>
                    </a:lnTo>
                    <a:lnTo>
                      <a:pt x="17" y="764"/>
                    </a:lnTo>
                    <a:lnTo>
                      <a:pt x="0" y="630"/>
                    </a:lnTo>
                    <a:lnTo>
                      <a:pt x="13" y="465"/>
                    </a:lnTo>
                    <a:lnTo>
                      <a:pt x="53" y="294"/>
                    </a:lnTo>
                    <a:lnTo>
                      <a:pt x="79" y="172"/>
                    </a:lnTo>
                    <a:lnTo>
                      <a:pt x="97" y="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292" name="Freeform 139"/>
              <p:cNvSpPr>
                <a:spLocks/>
              </p:cNvSpPr>
              <p:nvPr/>
            </p:nvSpPr>
            <p:spPr bwMode="auto">
              <a:xfrm>
                <a:off x="4993" y="2322"/>
                <a:ext cx="66" cy="298"/>
              </a:xfrm>
              <a:custGeom>
                <a:avLst/>
                <a:gdLst>
                  <a:gd name="T0" fmla="*/ 0 w 264"/>
                  <a:gd name="T1" fmla="*/ 0 h 1190"/>
                  <a:gd name="T2" fmla="*/ 0 w 264"/>
                  <a:gd name="T3" fmla="*/ 0 h 1190"/>
                  <a:gd name="T4" fmla="*/ 0 w 264"/>
                  <a:gd name="T5" fmla="*/ 0 h 1190"/>
                  <a:gd name="T6" fmla="*/ 0 w 264"/>
                  <a:gd name="T7" fmla="*/ 0 h 1190"/>
                  <a:gd name="T8" fmla="*/ 0 w 264"/>
                  <a:gd name="T9" fmla="*/ 0 h 1190"/>
                  <a:gd name="T10" fmla="*/ 0 w 264"/>
                  <a:gd name="T11" fmla="*/ 0 h 1190"/>
                  <a:gd name="T12" fmla="*/ 0 w 264"/>
                  <a:gd name="T13" fmla="*/ 0 h 1190"/>
                  <a:gd name="T14" fmla="*/ 0 w 264"/>
                  <a:gd name="T15" fmla="*/ 0 h 1190"/>
                  <a:gd name="T16" fmla="*/ 0 w 264"/>
                  <a:gd name="T17" fmla="*/ 0 h 1190"/>
                  <a:gd name="T18" fmla="*/ 0 w 264"/>
                  <a:gd name="T19" fmla="*/ 0 h 1190"/>
                  <a:gd name="T20" fmla="*/ 0 w 264"/>
                  <a:gd name="T21" fmla="*/ 0 h 1190"/>
                  <a:gd name="T22" fmla="*/ 0 w 264"/>
                  <a:gd name="T23" fmla="*/ 0 h 1190"/>
                  <a:gd name="T24" fmla="*/ 0 w 264"/>
                  <a:gd name="T25" fmla="*/ 0 h 1190"/>
                  <a:gd name="T26" fmla="*/ 0 w 264"/>
                  <a:gd name="T27" fmla="*/ 0 h 1190"/>
                  <a:gd name="T28" fmla="*/ 0 w 264"/>
                  <a:gd name="T29" fmla="*/ 0 h 1190"/>
                  <a:gd name="T30" fmla="*/ 0 w 264"/>
                  <a:gd name="T31" fmla="*/ 0 h 1190"/>
                  <a:gd name="T32" fmla="*/ 0 w 264"/>
                  <a:gd name="T33" fmla="*/ 0 h 1190"/>
                  <a:gd name="T34" fmla="*/ 0 w 264"/>
                  <a:gd name="T35" fmla="*/ 0 h 1190"/>
                  <a:gd name="T36" fmla="*/ 0 w 264"/>
                  <a:gd name="T37" fmla="*/ 0 h 1190"/>
                  <a:gd name="T38" fmla="*/ 0 w 264"/>
                  <a:gd name="T39" fmla="*/ 0 h 1190"/>
                  <a:gd name="T40" fmla="*/ 0 w 264"/>
                  <a:gd name="T41" fmla="*/ 0 h 1190"/>
                  <a:gd name="T42" fmla="*/ 0 w 264"/>
                  <a:gd name="T43" fmla="*/ 0 h 1190"/>
                  <a:gd name="T44" fmla="*/ 0 w 264"/>
                  <a:gd name="T45" fmla="*/ 0 h 1190"/>
                  <a:gd name="T46" fmla="*/ 0 w 264"/>
                  <a:gd name="T47" fmla="*/ 0 h 1190"/>
                  <a:gd name="T48" fmla="*/ 0 w 264"/>
                  <a:gd name="T49" fmla="*/ 0 h 1190"/>
                  <a:gd name="T50" fmla="*/ 0 w 264"/>
                  <a:gd name="T51" fmla="*/ 0 h 1190"/>
                  <a:gd name="T52" fmla="*/ 0 w 264"/>
                  <a:gd name="T53" fmla="*/ 0 h 1190"/>
                  <a:gd name="T54" fmla="*/ 0 w 264"/>
                  <a:gd name="T55" fmla="*/ 0 h 1190"/>
                  <a:gd name="T56" fmla="*/ 0 w 264"/>
                  <a:gd name="T57" fmla="*/ 0 h 11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64"/>
                  <a:gd name="T88" fmla="*/ 0 h 1190"/>
                  <a:gd name="T89" fmla="*/ 264 w 264"/>
                  <a:gd name="T90" fmla="*/ 1190 h 11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64" h="1190">
                    <a:moveTo>
                      <a:pt x="127" y="211"/>
                    </a:moveTo>
                    <a:lnTo>
                      <a:pt x="91" y="133"/>
                    </a:lnTo>
                    <a:lnTo>
                      <a:pt x="91" y="47"/>
                    </a:lnTo>
                    <a:lnTo>
                      <a:pt x="140" y="0"/>
                    </a:lnTo>
                    <a:lnTo>
                      <a:pt x="197" y="23"/>
                    </a:lnTo>
                    <a:lnTo>
                      <a:pt x="237" y="106"/>
                    </a:lnTo>
                    <a:lnTo>
                      <a:pt x="259" y="246"/>
                    </a:lnTo>
                    <a:lnTo>
                      <a:pt x="264" y="422"/>
                    </a:lnTo>
                    <a:lnTo>
                      <a:pt x="250" y="575"/>
                    </a:lnTo>
                    <a:lnTo>
                      <a:pt x="224" y="740"/>
                    </a:lnTo>
                    <a:lnTo>
                      <a:pt x="224" y="939"/>
                    </a:lnTo>
                    <a:lnTo>
                      <a:pt x="259" y="1021"/>
                    </a:lnTo>
                    <a:lnTo>
                      <a:pt x="246" y="1060"/>
                    </a:lnTo>
                    <a:lnTo>
                      <a:pt x="184" y="1073"/>
                    </a:lnTo>
                    <a:lnTo>
                      <a:pt x="118" y="1128"/>
                    </a:lnTo>
                    <a:lnTo>
                      <a:pt x="87" y="1174"/>
                    </a:lnTo>
                    <a:lnTo>
                      <a:pt x="12" y="1190"/>
                    </a:lnTo>
                    <a:lnTo>
                      <a:pt x="0" y="1139"/>
                    </a:lnTo>
                    <a:lnTo>
                      <a:pt x="25" y="1096"/>
                    </a:lnTo>
                    <a:lnTo>
                      <a:pt x="118" y="1060"/>
                    </a:lnTo>
                    <a:lnTo>
                      <a:pt x="184" y="1034"/>
                    </a:lnTo>
                    <a:lnTo>
                      <a:pt x="206" y="1010"/>
                    </a:lnTo>
                    <a:lnTo>
                      <a:pt x="180" y="944"/>
                    </a:lnTo>
                    <a:lnTo>
                      <a:pt x="158" y="810"/>
                    </a:lnTo>
                    <a:lnTo>
                      <a:pt x="153" y="650"/>
                    </a:lnTo>
                    <a:lnTo>
                      <a:pt x="158" y="543"/>
                    </a:lnTo>
                    <a:lnTo>
                      <a:pt x="166" y="399"/>
                    </a:lnTo>
                    <a:lnTo>
                      <a:pt x="153" y="270"/>
                    </a:lnTo>
                    <a:lnTo>
                      <a:pt x="127" y="2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293" name="Freeform 140"/>
              <p:cNvSpPr>
                <a:spLocks/>
              </p:cNvSpPr>
              <p:nvPr/>
            </p:nvSpPr>
            <p:spPr bwMode="auto">
              <a:xfrm>
                <a:off x="4900" y="2323"/>
                <a:ext cx="103" cy="297"/>
              </a:xfrm>
              <a:custGeom>
                <a:avLst/>
                <a:gdLst>
                  <a:gd name="T0" fmla="*/ 0 w 412"/>
                  <a:gd name="T1" fmla="*/ 0 h 1186"/>
                  <a:gd name="T2" fmla="*/ 0 w 412"/>
                  <a:gd name="T3" fmla="*/ 0 h 1186"/>
                  <a:gd name="T4" fmla="*/ 0 w 412"/>
                  <a:gd name="T5" fmla="*/ 0 h 1186"/>
                  <a:gd name="T6" fmla="*/ 0 w 412"/>
                  <a:gd name="T7" fmla="*/ 0 h 1186"/>
                  <a:gd name="T8" fmla="*/ 0 w 412"/>
                  <a:gd name="T9" fmla="*/ 0 h 1186"/>
                  <a:gd name="T10" fmla="*/ 0 w 412"/>
                  <a:gd name="T11" fmla="*/ 0 h 1186"/>
                  <a:gd name="T12" fmla="*/ 0 w 412"/>
                  <a:gd name="T13" fmla="*/ 0 h 1186"/>
                  <a:gd name="T14" fmla="*/ 0 w 412"/>
                  <a:gd name="T15" fmla="*/ 0 h 1186"/>
                  <a:gd name="T16" fmla="*/ 0 w 412"/>
                  <a:gd name="T17" fmla="*/ 0 h 1186"/>
                  <a:gd name="T18" fmla="*/ 0 w 412"/>
                  <a:gd name="T19" fmla="*/ 0 h 1186"/>
                  <a:gd name="T20" fmla="*/ 0 w 412"/>
                  <a:gd name="T21" fmla="*/ 0 h 1186"/>
                  <a:gd name="T22" fmla="*/ 0 w 412"/>
                  <a:gd name="T23" fmla="*/ 0 h 1186"/>
                  <a:gd name="T24" fmla="*/ 0 w 412"/>
                  <a:gd name="T25" fmla="*/ 0 h 1186"/>
                  <a:gd name="T26" fmla="*/ 0 w 412"/>
                  <a:gd name="T27" fmla="*/ 0 h 1186"/>
                  <a:gd name="T28" fmla="*/ 0 w 412"/>
                  <a:gd name="T29" fmla="*/ 0 h 1186"/>
                  <a:gd name="T30" fmla="*/ 0 w 412"/>
                  <a:gd name="T31" fmla="*/ 0 h 1186"/>
                  <a:gd name="T32" fmla="*/ 0 w 412"/>
                  <a:gd name="T33" fmla="*/ 0 h 1186"/>
                  <a:gd name="T34" fmla="*/ 0 w 412"/>
                  <a:gd name="T35" fmla="*/ 0 h 1186"/>
                  <a:gd name="T36" fmla="*/ 0 w 412"/>
                  <a:gd name="T37" fmla="*/ 0 h 1186"/>
                  <a:gd name="T38" fmla="*/ 0 w 412"/>
                  <a:gd name="T39" fmla="*/ 0 h 1186"/>
                  <a:gd name="T40" fmla="*/ 0 w 412"/>
                  <a:gd name="T41" fmla="*/ 0 h 1186"/>
                  <a:gd name="T42" fmla="*/ 0 w 412"/>
                  <a:gd name="T43" fmla="*/ 0 h 1186"/>
                  <a:gd name="T44" fmla="*/ 0 w 412"/>
                  <a:gd name="T45" fmla="*/ 0 h 1186"/>
                  <a:gd name="T46" fmla="*/ 0 w 412"/>
                  <a:gd name="T47" fmla="*/ 0 h 1186"/>
                  <a:gd name="T48" fmla="*/ 0 w 412"/>
                  <a:gd name="T49" fmla="*/ 0 h 1186"/>
                  <a:gd name="T50" fmla="*/ 0 w 412"/>
                  <a:gd name="T51" fmla="*/ 0 h 1186"/>
                  <a:gd name="T52" fmla="*/ 0 w 412"/>
                  <a:gd name="T53" fmla="*/ 0 h 1186"/>
                  <a:gd name="T54" fmla="*/ 0 w 412"/>
                  <a:gd name="T55" fmla="*/ 0 h 1186"/>
                  <a:gd name="T56" fmla="*/ 0 w 412"/>
                  <a:gd name="T57" fmla="*/ 0 h 1186"/>
                  <a:gd name="T58" fmla="*/ 0 w 412"/>
                  <a:gd name="T59" fmla="*/ 0 h 1186"/>
                  <a:gd name="T60" fmla="*/ 0 w 412"/>
                  <a:gd name="T61" fmla="*/ 0 h 1186"/>
                  <a:gd name="T62" fmla="*/ 0 w 412"/>
                  <a:gd name="T63" fmla="*/ 0 h 1186"/>
                  <a:gd name="T64" fmla="*/ 0 w 412"/>
                  <a:gd name="T65" fmla="*/ 0 h 118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12"/>
                  <a:gd name="T100" fmla="*/ 0 h 1186"/>
                  <a:gd name="T101" fmla="*/ 412 w 412"/>
                  <a:gd name="T102" fmla="*/ 1186 h 118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12" h="1186">
                    <a:moveTo>
                      <a:pt x="253" y="109"/>
                    </a:moveTo>
                    <a:lnTo>
                      <a:pt x="297" y="35"/>
                    </a:lnTo>
                    <a:lnTo>
                      <a:pt x="350" y="0"/>
                    </a:lnTo>
                    <a:lnTo>
                      <a:pt x="412" y="23"/>
                    </a:lnTo>
                    <a:lnTo>
                      <a:pt x="403" y="93"/>
                    </a:lnTo>
                    <a:lnTo>
                      <a:pt x="363" y="144"/>
                    </a:lnTo>
                    <a:lnTo>
                      <a:pt x="284" y="270"/>
                    </a:lnTo>
                    <a:lnTo>
                      <a:pt x="231" y="391"/>
                    </a:lnTo>
                    <a:lnTo>
                      <a:pt x="200" y="520"/>
                    </a:lnTo>
                    <a:lnTo>
                      <a:pt x="204" y="646"/>
                    </a:lnTo>
                    <a:lnTo>
                      <a:pt x="253" y="814"/>
                    </a:lnTo>
                    <a:lnTo>
                      <a:pt x="293" y="975"/>
                    </a:lnTo>
                    <a:lnTo>
                      <a:pt x="350" y="1045"/>
                    </a:lnTo>
                    <a:lnTo>
                      <a:pt x="346" y="1085"/>
                    </a:lnTo>
                    <a:lnTo>
                      <a:pt x="297" y="1104"/>
                    </a:lnTo>
                    <a:lnTo>
                      <a:pt x="186" y="1119"/>
                    </a:lnTo>
                    <a:lnTo>
                      <a:pt x="107" y="1162"/>
                    </a:lnTo>
                    <a:lnTo>
                      <a:pt x="67" y="1186"/>
                    </a:lnTo>
                    <a:lnTo>
                      <a:pt x="0" y="1131"/>
                    </a:lnTo>
                    <a:lnTo>
                      <a:pt x="14" y="1096"/>
                    </a:lnTo>
                    <a:lnTo>
                      <a:pt x="80" y="1072"/>
                    </a:lnTo>
                    <a:lnTo>
                      <a:pt x="164" y="1061"/>
                    </a:lnTo>
                    <a:lnTo>
                      <a:pt x="244" y="1061"/>
                    </a:lnTo>
                    <a:lnTo>
                      <a:pt x="257" y="1038"/>
                    </a:lnTo>
                    <a:lnTo>
                      <a:pt x="244" y="998"/>
                    </a:lnTo>
                    <a:lnTo>
                      <a:pt x="177" y="846"/>
                    </a:lnTo>
                    <a:lnTo>
                      <a:pt x="133" y="696"/>
                    </a:lnTo>
                    <a:lnTo>
                      <a:pt x="111" y="587"/>
                    </a:lnTo>
                    <a:lnTo>
                      <a:pt x="107" y="486"/>
                    </a:lnTo>
                    <a:lnTo>
                      <a:pt x="124" y="387"/>
                    </a:lnTo>
                    <a:lnTo>
                      <a:pt x="164" y="286"/>
                    </a:lnTo>
                    <a:lnTo>
                      <a:pt x="226" y="152"/>
                    </a:lnTo>
                    <a:lnTo>
                      <a:pt x="253" y="10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294" name="Freeform 141"/>
              <p:cNvSpPr>
                <a:spLocks/>
              </p:cNvSpPr>
              <p:nvPr/>
            </p:nvSpPr>
            <p:spPr bwMode="auto">
              <a:xfrm>
                <a:off x="4920" y="1953"/>
                <a:ext cx="132" cy="155"/>
              </a:xfrm>
              <a:custGeom>
                <a:avLst/>
                <a:gdLst>
                  <a:gd name="T0" fmla="*/ 0 w 532"/>
                  <a:gd name="T1" fmla="*/ 0 h 619"/>
                  <a:gd name="T2" fmla="*/ 0 w 532"/>
                  <a:gd name="T3" fmla="*/ 0 h 619"/>
                  <a:gd name="T4" fmla="*/ 0 w 532"/>
                  <a:gd name="T5" fmla="*/ 0 h 619"/>
                  <a:gd name="T6" fmla="*/ 0 w 532"/>
                  <a:gd name="T7" fmla="*/ 0 h 619"/>
                  <a:gd name="T8" fmla="*/ 0 w 532"/>
                  <a:gd name="T9" fmla="*/ 0 h 619"/>
                  <a:gd name="T10" fmla="*/ 0 w 532"/>
                  <a:gd name="T11" fmla="*/ 0 h 619"/>
                  <a:gd name="T12" fmla="*/ 0 w 532"/>
                  <a:gd name="T13" fmla="*/ 0 h 619"/>
                  <a:gd name="T14" fmla="*/ 0 w 532"/>
                  <a:gd name="T15" fmla="*/ 0 h 619"/>
                  <a:gd name="T16" fmla="*/ 0 w 532"/>
                  <a:gd name="T17" fmla="*/ 0 h 619"/>
                  <a:gd name="T18" fmla="*/ 0 w 532"/>
                  <a:gd name="T19" fmla="*/ 0 h 619"/>
                  <a:gd name="T20" fmla="*/ 0 w 532"/>
                  <a:gd name="T21" fmla="*/ 0 h 619"/>
                  <a:gd name="T22" fmla="*/ 0 w 532"/>
                  <a:gd name="T23" fmla="*/ 0 h 619"/>
                  <a:gd name="T24" fmla="*/ 0 w 532"/>
                  <a:gd name="T25" fmla="*/ 0 h 619"/>
                  <a:gd name="T26" fmla="*/ 0 w 532"/>
                  <a:gd name="T27" fmla="*/ 0 h 619"/>
                  <a:gd name="T28" fmla="*/ 0 w 532"/>
                  <a:gd name="T29" fmla="*/ 0 h 619"/>
                  <a:gd name="T30" fmla="*/ 0 w 532"/>
                  <a:gd name="T31" fmla="*/ 0 h 619"/>
                  <a:gd name="T32" fmla="*/ 0 w 532"/>
                  <a:gd name="T33" fmla="*/ 0 h 619"/>
                  <a:gd name="T34" fmla="*/ 0 w 532"/>
                  <a:gd name="T35" fmla="*/ 0 h 619"/>
                  <a:gd name="T36" fmla="*/ 0 w 532"/>
                  <a:gd name="T37" fmla="*/ 0 h 619"/>
                  <a:gd name="T38" fmla="*/ 0 w 532"/>
                  <a:gd name="T39" fmla="*/ 0 h 619"/>
                  <a:gd name="T40" fmla="*/ 0 w 532"/>
                  <a:gd name="T41" fmla="*/ 0 h 619"/>
                  <a:gd name="T42" fmla="*/ 0 w 532"/>
                  <a:gd name="T43" fmla="*/ 0 h 619"/>
                  <a:gd name="T44" fmla="*/ 0 w 532"/>
                  <a:gd name="T45" fmla="*/ 0 h 61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32"/>
                  <a:gd name="T70" fmla="*/ 0 h 619"/>
                  <a:gd name="T71" fmla="*/ 532 w 532"/>
                  <a:gd name="T72" fmla="*/ 619 h 61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32" h="619">
                    <a:moveTo>
                      <a:pt x="194" y="517"/>
                    </a:moveTo>
                    <a:lnTo>
                      <a:pt x="234" y="595"/>
                    </a:lnTo>
                    <a:lnTo>
                      <a:pt x="327" y="619"/>
                    </a:lnTo>
                    <a:lnTo>
                      <a:pt x="408" y="611"/>
                    </a:lnTo>
                    <a:lnTo>
                      <a:pt x="473" y="561"/>
                    </a:lnTo>
                    <a:lnTo>
                      <a:pt x="526" y="458"/>
                    </a:lnTo>
                    <a:lnTo>
                      <a:pt x="532" y="337"/>
                    </a:lnTo>
                    <a:lnTo>
                      <a:pt x="513" y="231"/>
                    </a:lnTo>
                    <a:lnTo>
                      <a:pt x="439" y="113"/>
                    </a:lnTo>
                    <a:lnTo>
                      <a:pt x="384" y="58"/>
                    </a:lnTo>
                    <a:lnTo>
                      <a:pt x="327" y="24"/>
                    </a:lnTo>
                    <a:lnTo>
                      <a:pt x="274" y="0"/>
                    </a:lnTo>
                    <a:lnTo>
                      <a:pt x="181" y="8"/>
                    </a:lnTo>
                    <a:lnTo>
                      <a:pt x="132" y="78"/>
                    </a:lnTo>
                    <a:lnTo>
                      <a:pt x="106" y="153"/>
                    </a:lnTo>
                    <a:lnTo>
                      <a:pt x="106" y="271"/>
                    </a:lnTo>
                    <a:lnTo>
                      <a:pt x="128" y="384"/>
                    </a:lnTo>
                    <a:lnTo>
                      <a:pt x="154" y="447"/>
                    </a:lnTo>
                    <a:lnTo>
                      <a:pt x="8" y="540"/>
                    </a:lnTo>
                    <a:lnTo>
                      <a:pt x="0" y="576"/>
                    </a:lnTo>
                    <a:lnTo>
                      <a:pt x="22" y="595"/>
                    </a:lnTo>
                    <a:lnTo>
                      <a:pt x="181" y="490"/>
                    </a:lnTo>
                    <a:lnTo>
                      <a:pt x="194" y="5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295" name="Freeform 142"/>
              <p:cNvSpPr>
                <a:spLocks/>
              </p:cNvSpPr>
              <p:nvPr/>
            </p:nvSpPr>
            <p:spPr bwMode="auto">
              <a:xfrm>
                <a:off x="4968" y="1920"/>
                <a:ext cx="264" cy="259"/>
              </a:xfrm>
              <a:custGeom>
                <a:avLst/>
                <a:gdLst>
                  <a:gd name="T0" fmla="*/ 0 w 1057"/>
                  <a:gd name="T1" fmla="*/ 0 h 1037"/>
                  <a:gd name="T2" fmla="*/ 0 w 1057"/>
                  <a:gd name="T3" fmla="*/ 0 h 1037"/>
                  <a:gd name="T4" fmla="*/ 0 w 1057"/>
                  <a:gd name="T5" fmla="*/ 0 h 1037"/>
                  <a:gd name="T6" fmla="*/ 0 w 1057"/>
                  <a:gd name="T7" fmla="*/ 0 h 1037"/>
                  <a:gd name="T8" fmla="*/ 0 w 1057"/>
                  <a:gd name="T9" fmla="*/ 0 h 1037"/>
                  <a:gd name="T10" fmla="*/ 0 w 1057"/>
                  <a:gd name="T11" fmla="*/ 0 h 1037"/>
                  <a:gd name="T12" fmla="*/ 0 w 1057"/>
                  <a:gd name="T13" fmla="*/ 0 h 1037"/>
                  <a:gd name="T14" fmla="*/ 0 w 1057"/>
                  <a:gd name="T15" fmla="*/ 0 h 1037"/>
                  <a:gd name="T16" fmla="*/ 0 w 1057"/>
                  <a:gd name="T17" fmla="*/ 0 h 1037"/>
                  <a:gd name="T18" fmla="*/ 0 w 1057"/>
                  <a:gd name="T19" fmla="*/ 0 h 1037"/>
                  <a:gd name="T20" fmla="*/ 0 w 1057"/>
                  <a:gd name="T21" fmla="*/ 0 h 1037"/>
                  <a:gd name="T22" fmla="*/ 0 w 1057"/>
                  <a:gd name="T23" fmla="*/ 0 h 1037"/>
                  <a:gd name="T24" fmla="*/ 0 w 1057"/>
                  <a:gd name="T25" fmla="*/ 0 h 1037"/>
                  <a:gd name="T26" fmla="*/ 0 w 1057"/>
                  <a:gd name="T27" fmla="*/ 0 h 1037"/>
                  <a:gd name="T28" fmla="*/ 0 w 1057"/>
                  <a:gd name="T29" fmla="*/ 0 h 1037"/>
                  <a:gd name="T30" fmla="*/ 0 w 1057"/>
                  <a:gd name="T31" fmla="*/ 0 h 1037"/>
                  <a:gd name="T32" fmla="*/ 0 w 1057"/>
                  <a:gd name="T33" fmla="*/ 0 h 1037"/>
                  <a:gd name="T34" fmla="*/ 0 w 1057"/>
                  <a:gd name="T35" fmla="*/ 0 h 1037"/>
                  <a:gd name="T36" fmla="*/ 0 w 1057"/>
                  <a:gd name="T37" fmla="*/ 0 h 1037"/>
                  <a:gd name="T38" fmla="*/ 0 w 1057"/>
                  <a:gd name="T39" fmla="*/ 0 h 1037"/>
                  <a:gd name="T40" fmla="*/ 0 w 1057"/>
                  <a:gd name="T41" fmla="*/ 0 h 1037"/>
                  <a:gd name="T42" fmla="*/ 0 w 1057"/>
                  <a:gd name="T43" fmla="*/ 0 h 1037"/>
                  <a:gd name="T44" fmla="*/ 0 w 1057"/>
                  <a:gd name="T45" fmla="*/ 0 h 1037"/>
                  <a:gd name="T46" fmla="*/ 0 w 1057"/>
                  <a:gd name="T47" fmla="*/ 0 h 1037"/>
                  <a:gd name="T48" fmla="*/ 0 w 1057"/>
                  <a:gd name="T49" fmla="*/ 0 h 1037"/>
                  <a:gd name="T50" fmla="*/ 0 w 1057"/>
                  <a:gd name="T51" fmla="*/ 0 h 1037"/>
                  <a:gd name="T52" fmla="*/ 0 w 1057"/>
                  <a:gd name="T53" fmla="*/ 0 h 1037"/>
                  <a:gd name="T54" fmla="*/ 0 w 1057"/>
                  <a:gd name="T55" fmla="*/ 0 h 1037"/>
                  <a:gd name="T56" fmla="*/ 0 w 1057"/>
                  <a:gd name="T57" fmla="*/ 0 h 1037"/>
                  <a:gd name="T58" fmla="*/ 0 w 1057"/>
                  <a:gd name="T59" fmla="*/ 0 h 1037"/>
                  <a:gd name="T60" fmla="*/ 0 w 1057"/>
                  <a:gd name="T61" fmla="*/ 0 h 1037"/>
                  <a:gd name="T62" fmla="*/ 0 w 1057"/>
                  <a:gd name="T63" fmla="*/ 0 h 1037"/>
                  <a:gd name="T64" fmla="*/ 0 w 1057"/>
                  <a:gd name="T65" fmla="*/ 0 h 1037"/>
                  <a:gd name="T66" fmla="*/ 0 w 1057"/>
                  <a:gd name="T67" fmla="*/ 0 h 1037"/>
                  <a:gd name="T68" fmla="*/ 0 w 1057"/>
                  <a:gd name="T69" fmla="*/ 0 h 1037"/>
                  <a:gd name="T70" fmla="*/ 0 w 1057"/>
                  <a:gd name="T71" fmla="*/ 0 h 1037"/>
                  <a:gd name="T72" fmla="*/ 0 w 1057"/>
                  <a:gd name="T73" fmla="*/ 0 h 1037"/>
                  <a:gd name="T74" fmla="*/ 0 w 1057"/>
                  <a:gd name="T75" fmla="*/ 0 h 1037"/>
                  <a:gd name="T76" fmla="*/ 0 w 1057"/>
                  <a:gd name="T77" fmla="*/ 0 h 1037"/>
                  <a:gd name="T78" fmla="*/ 0 w 1057"/>
                  <a:gd name="T79" fmla="*/ 0 h 1037"/>
                  <a:gd name="T80" fmla="*/ 0 w 1057"/>
                  <a:gd name="T81" fmla="*/ 0 h 1037"/>
                  <a:gd name="T82" fmla="*/ 0 w 1057"/>
                  <a:gd name="T83" fmla="*/ 0 h 1037"/>
                  <a:gd name="T84" fmla="*/ 0 w 1057"/>
                  <a:gd name="T85" fmla="*/ 0 h 1037"/>
                  <a:gd name="T86" fmla="*/ 0 w 1057"/>
                  <a:gd name="T87" fmla="*/ 0 h 1037"/>
                  <a:gd name="T88" fmla="*/ 0 w 1057"/>
                  <a:gd name="T89" fmla="*/ 0 h 1037"/>
                  <a:gd name="T90" fmla="*/ 0 w 1057"/>
                  <a:gd name="T91" fmla="*/ 0 h 1037"/>
                  <a:gd name="T92" fmla="*/ 0 w 1057"/>
                  <a:gd name="T93" fmla="*/ 0 h 103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057"/>
                  <a:gd name="T142" fmla="*/ 0 h 1037"/>
                  <a:gd name="T143" fmla="*/ 1057 w 1057"/>
                  <a:gd name="T144" fmla="*/ 1037 h 1037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057" h="1037">
                    <a:moveTo>
                      <a:pt x="703" y="717"/>
                    </a:moveTo>
                    <a:lnTo>
                      <a:pt x="650" y="764"/>
                    </a:lnTo>
                    <a:lnTo>
                      <a:pt x="539" y="822"/>
                    </a:lnTo>
                    <a:lnTo>
                      <a:pt x="438" y="857"/>
                    </a:lnTo>
                    <a:lnTo>
                      <a:pt x="367" y="893"/>
                    </a:lnTo>
                    <a:lnTo>
                      <a:pt x="300" y="940"/>
                    </a:lnTo>
                    <a:lnTo>
                      <a:pt x="292" y="1022"/>
                    </a:lnTo>
                    <a:lnTo>
                      <a:pt x="358" y="1037"/>
                    </a:lnTo>
                    <a:lnTo>
                      <a:pt x="526" y="951"/>
                    </a:lnTo>
                    <a:lnTo>
                      <a:pt x="650" y="849"/>
                    </a:lnTo>
                    <a:lnTo>
                      <a:pt x="796" y="720"/>
                    </a:lnTo>
                    <a:lnTo>
                      <a:pt x="915" y="638"/>
                    </a:lnTo>
                    <a:lnTo>
                      <a:pt x="1017" y="575"/>
                    </a:lnTo>
                    <a:lnTo>
                      <a:pt x="1057" y="544"/>
                    </a:lnTo>
                    <a:lnTo>
                      <a:pt x="1043" y="505"/>
                    </a:lnTo>
                    <a:lnTo>
                      <a:pt x="995" y="451"/>
                    </a:lnTo>
                    <a:lnTo>
                      <a:pt x="818" y="365"/>
                    </a:lnTo>
                    <a:lnTo>
                      <a:pt x="650" y="286"/>
                    </a:lnTo>
                    <a:lnTo>
                      <a:pt x="446" y="204"/>
                    </a:lnTo>
                    <a:lnTo>
                      <a:pt x="371" y="157"/>
                    </a:lnTo>
                    <a:lnTo>
                      <a:pt x="292" y="94"/>
                    </a:lnTo>
                    <a:lnTo>
                      <a:pt x="212" y="24"/>
                    </a:lnTo>
                    <a:lnTo>
                      <a:pt x="141" y="0"/>
                    </a:lnTo>
                    <a:lnTo>
                      <a:pt x="0" y="87"/>
                    </a:lnTo>
                    <a:lnTo>
                      <a:pt x="9" y="168"/>
                    </a:lnTo>
                    <a:lnTo>
                      <a:pt x="35" y="200"/>
                    </a:lnTo>
                    <a:lnTo>
                      <a:pt x="106" y="188"/>
                    </a:lnTo>
                    <a:lnTo>
                      <a:pt x="93" y="153"/>
                    </a:lnTo>
                    <a:lnTo>
                      <a:pt x="66" y="141"/>
                    </a:lnTo>
                    <a:lnTo>
                      <a:pt x="53" y="98"/>
                    </a:lnTo>
                    <a:lnTo>
                      <a:pt x="132" y="52"/>
                    </a:lnTo>
                    <a:lnTo>
                      <a:pt x="199" y="98"/>
                    </a:lnTo>
                    <a:lnTo>
                      <a:pt x="199" y="141"/>
                    </a:lnTo>
                    <a:lnTo>
                      <a:pt x="172" y="192"/>
                    </a:lnTo>
                    <a:lnTo>
                      <a:pt x="194" y="228"/>
                    </a:lnTo>
                    <a:lnTo>
                      <a:pt x="327" y="258"/>
                    </a:lnTo>
                    <a:lnTo>
                      <a:pt x="380" y="215"/>
                    </a:lnTo>
                    <a:lnTo>
                      <a:pt x="557" y="310"/>
                    </a:lnTo>
                    <a:lnTo>
                      <a:pt x="703" y="368"/>
                    </a:lnTo>
                    <a:lnTo>
                      <a:pt x="783" y="404"/>
                    </a:lnTo>
                    <a:lnTo>
                      <a:pt x="862" y="439"/>
                    </a:lnTo>
                    <a:lnTo>
                      <a:pt x="924" y="486"/>
                    </a:lnTo>
                    <a:lnTo>
                      <a:pt x="964" y="533"/>
                    </a:lnTo>
                    <a:lnTo>
                      <a:pt x="928" y="567"/>
                    </a:lnTo>
                    <a:lnTo>
                      <a:pt x="844" y="615"/>
                    </a:lnTo>
                    <a:lnTo>
                      <a:pt x="756" y="669"/>
                    </a:lnTo>
                    <a:lnTo>
                      <a:pt x="703" y="7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</p:grpSp>
        <p:graphicFrame>
          <p:nvGraphicFramePr>
            <p:cNvPr id="289" name="Object 5"/>
            <p:cNvGraphicFramePr>
              <a:graphicFrameLocks noChangeAspect="1"/>
            </p:cNvGraphicFramePr>
            <p:nvPr/>
          </p:nvGraphicFramePr>
          <p:xfrm>
            <a:off x="4525895" y="5214950"/>
            <a:ext cx="387085" cy="614161"/>
          </p:xfrm>
          <a:graphic>
            <a:graphicData uri="http://schemas.openxmlformats.org/presentationml/2006/ole">
              <p:oleObj spid="_x0000_s26626" name="Clip" r:id="rId4" imgW="1857600" imgH="3995640" progId="MS_ClipArt_Gallery">
                <p:embed/>
              </p:oleObj>
            </a:graphicData>
          </a:graphic>
        </p:graphicFrame>
      </p:grpSp>
      <p:grpSp>
        <p:nvGrpSpPr>
          <p:cNvPr id="308" name="Gruppieren 11"/>
          <p:cNvGrpSpPr/>
          <p:nvPr/>
        </p:nvGrpSpPr>
        <p:grpSpPr>
          <a:xfrm>
            <a:off x="7072330" y="5286388"/>
            <a:ext cx="1718531" cy="1225139"/>
            <a:chOff x="1357290" y="3929066"/>
            <a:chExt cx="1861407" cy="1368015"/>
          </a:xfrm>
        </p:grpSpPr>
        <p:pic>
          <p:nvPicPr>
            <p:cNvPr id="309" name="Grafik 308" descr="logo-ohne Schrift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928794" y="3929066"/>
              <a:ext cx="928693" cy="1368015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</p:pic>
        <p:sp>
          <p:nvSpPr>
            <p:cNvPr id="310" name="Rechteck 309"/>
            <p:cNvSpPr/>
            <p:nvPr/>
          </p:nvSpPr>
          <p:spPr bwMode="auto">
            <a:xfrm>
              <a:off x="1532719" y="4414081"/>
              <a:ext cx="924677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sz="2400" dirty="0">
                  <a:ln w="18415" cmpd="sng">
                    <a:solidFill>
                      <a:schemeClr val="bg1">
                        <a:lumMod val="75000"/>
                      </a:schemeClr>
                    </a:solidFill>
                    <a:prstDash val="solid"/>
                  </a:ln>
                  <a:solidFill>
                    <a:srgbClr val="FFFFFF"/>
                  </a:solidFill>
                  <a:latin typeface="Futura XBlk BT" pitchFamily="34" charset="0"/>
                </a:rPr>
                <a:t>MAV</a:t>
              </a:r>
            </a:p>
          </p:txBody>
        </p:sp>
        <p:sp>
          <p:nvSpPr>
            <p:cNvPr id="311" name="Rechteck 310"/>
            <p:cNvSpPr/>
            <p:nvPr/>
          </p:nvSpPr>
          <p:spPr bwMode="auto">
            <a:xfrm>
              <a:off x="1357290" y="4643446"/>
              <a:ext cx="18614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dirty="0">
                  <a:ln w="9525" cmpd="sng">
                    <a:solidFill>
                      <a:schemeClr val="bg1">
                        <a:lumMod val="50000"/>
                      </a:scheme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Futura XBlk BT" pitchFamily="34" charset="0"/>
                </a:rPr>
                <a:t>G</a:t>
              </a:r>
              <a:r>
                <a:rPr lang="de-DE" sz="1400" dirty="0">
                  <a:ln w="9525" cmpd="sng">
                    <a:solidFill>
                      <a:schemeClr val="bg1">
                        <a:lumMod val="50000"/>
                      </a:scheme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Futura XBlk BT" pitchFamily="34" charset="0"/>
                </a:rPr>
                <a:t>esamtausschuss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hteck 39"/>
          <p:cNvSpPr/>
          <p:nvPr/>
        </p:nvSpPr>
        <p:spPr>
          <a:xfrm>
            <a:off x="357158" y="500042"/>
            <a:ext cx="8501122" cy="600079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9" name="Tabelle 18"/>
          <p:cNvGraphicFramePr>
            <a:graphicFrameLocks noGrp="1"/>
          </p:cNvGraphicFramePr>
          <p:nvPr/>
        </p:nvGraphicFramePr>
        <p:xfrm>
          <a:off x="1571604" y="5749304"/>
          <a:ext cx="6643734" cy="214314"/>
        </p:xfrm>
        <a:graphic>
          <a:graphicData uri="http://schemas.openxmlformats.org/drawingml/2006/table">
            <a:tbl>
              <a:tblPr/>
              <a:tblGrid>
                <a:gridCol w="6643734"/>
              </a:tblGrid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                                                                         </a:t>
                      </a: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sind 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nach diesen Berufsgruppen eingruppiert.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214414" y="857232"/>
          <a:ext cx="4929222" cy="476250"/>
        </p:xfrm>
        <a:graphic>
          <a:graphicData uri="http://schemas.openxmlformats.org/drawingml/2006/table">
            <a:tbl>
              <a:tblPr/>
              <a:tblGrid>
                <a:gridCol w="492922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Entgeltgruppenplan zum BAT-KF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für Mitarbeiterinnen im Sozial- und Erziehungsdienst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4214810" y="1285860"/>
          <a:ext cx="2214578" cy="192405"/>
        </p:xfrm>
        <a:graphic>
          <a:graphicData uri="http://schemas.openxmlformats.org/drawingml/2006/table">
            <a:tbl>
              <a:tblPr/>
              <a:tblGrid>
                <a:gridCol w="221457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SD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-Entgeltgruppenplan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zum BAT-KF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928662" y="1500174"/>
          <a:ext cx="1524008" cy="222885"/>
        </p:xfrm>
        <a:graphic>
          <a:graphicData uri="http://schemas.openxmlformats.org/drawingml/2006/table">
            <a:tbl>
              <a:tblPr/>
              <a:tblGrid>
                <a:gridCol w="1524008"/>
              </a:tblGrid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Berufsgruppen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/>
        </p:nvGraphicFramePr>
        <p:xfrm>
          <a:off x="1214414" y="1714488"/>
          <a:ext cx="6786610" cy="1963692"/>
        </p:xfrm>
        <a:graphic>
          <a:graphicData uri="http://schemas.openxmlformats.org/drawingml/2006/table">
            <a:tbl>
              <a:tblPr/>
              <a:tblGrid>
                <a:gridCol w="6786610"/>
              </a:tblGrid>
              <a:tr h="20134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Mitarbeiterinnen in der Erziehungshilfe</a:t>
                      </a:r>
                    </a:p>
                  </a:txBody>
                  <a:tcPr marL="3880" marR="3880" marT="3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91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Pädagogische Mitarbeiterinnen in </a:t>
                      </a:r>
                      <a:r>
                        <a:rPr lang="de-DE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Internaten </a:t>
                      </a:r>
                      <a:r>
                        <a:rPr lang="de-DE" sz="12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1</a:t>
                      </a:r>
                      <a:endParaRPr lang="de-DE" sz="12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3880" marR="3880" marT="3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811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Mitarbeiterinnen im handwerklichen, hauswirtschaftlichen oder landwirtschaftlichen </a:t>
                      </a:r>
                      <a:r>
                        <a:rPr lang="de-DE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Erziehungsdienst </a:t>
                      </a:r>
                      <a:r>
                        <a:rPr lang="de-DE" sz="12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1</a:t>
                      </a:r>
                      <a:endParaRPr lang="de-DE" sz="12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3880" marR="3880" marT="3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91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 Sozialarbeiterinnen/Sozialpädagoginnen im Sozialdienst</a:t>
                      </a:r>
                    </a:p>
                  </a:txBody>
                  <a:tcPr marL="3880" marR="3880" marT="3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83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 Mitarbeiterinnen in der Alten- und Familienpflege sowie im Sozial- und Erziehungsdienst</a:t>
                      </a:r>
                    </a:p>
                  </a:txBody>
                  <a:tcPr marL="3880" marR="3880" marT="3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34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de-DE" sz="1200" b="0" i="0" u="none" strike="noStrike" baseline="0" dirty="0" smtClean="0">
                          <a:solidFill>
                            <a:srgbClr val="C00000"/>
                          </a:solidFill>
                          <a:latin typeface="Calibri"/>
                        </a:rPr>
                        <a:t>(s</a:t>
                      </a:r>
                      <a:r>
                        <a:rPr lang="de-DE" sz="12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oweit </a:t>
                      </a:r>
                      <a:r>
                        <a:rPr lang="de-DE" sz="12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nicht anderweitig eingruppiert)</a:t>
                      </a:r>
                    </a:p>
                  </a:txBody>
                  <a:tcPr marL="3880" marR="3880" marT="3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11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 Mitarbeiterinnen in Werkstätten für behinderte </a:t>
                      </a:r>
                      <a:r>
                        <a:rPr lang="de-DE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Menschen </a:t>
                      </a:r>
                      <a:r>
                        <a:rPr lang="de-DE" sz="12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1</a:t>
                      </a:r>
                      <a:endParaRPr lang="de-DE" sz="12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3880" marR="3880" marT="3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7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 Mitarbeiterinnen in der Behindertenhilfe</a:t>
                      </a:r>
                    </a:p>
                  </a:txBody>
                  <a:tcPr marL="3880" marR="3880" marT="3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34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 Mitarbeiterinnen in der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Gefährdetenhilfe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80" marR="3880" marT="3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elle 16"/>
          <p:cNvGraphicFramePr>
            <a:graphicFrameLocks noGrp="1"/>
          </p:cNvGraphicFramePr>
          <p:nvPr/>
        </p:nvGraphicFramePr>
        <p:xfrm>
          <a:off x="1571604" y="4286256"/>
          <a:ext cx="6643734" cy="190500"/>
        </p:xfrm>
        <a:graphic>
          <a:graphicData uri="http://schemas.openxmlformats.org/drawingml/2006/table">
            <a:tbl>
              <a:tblPr/>
              <a:tblGrid>
                <a:gridCol w="664373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 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Internate im Sinne dieser Tätigkeitsmerkmale sind Heime, die mit einer weiterführenden Schule verbunden sind.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elle 17"/>
          <p:cNvGraphicFramePr>
            <a:graphicFrameLocks noGrp="1"/>
          </p:cNvGraphicFramePr>
          <p:nvPr/>
        </p:nvGraphicFramePr>
        <p:xfrm>
          <a:off x="1571604" y="5643578"/>
          <a:ext cx="6643734" cy="177165"/>
        </p:xfrm>
        <a:graphic>
          <a:graphicData uri="http://schemas.openxmlformats.org/drawingml/2006/table">
            <a:tbl>
              <a:tblPr/>
              <a:tblGrid>
                <a:gridCol w="6643734"/>
              </a:tblGrid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Mitarbeiterinnen 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mit Tätigkeiten der Berufsgruppen </a:t>
                      </a:r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3 bis 6 AEGP-BAT-KF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/>
        </p:nvGraphicFramePr>
        <p:xfrm>
          <a:off x="785786" y="3929066"/>
          <a:ext cx="1357322" cy="283845"/>
        </p:xfrm>
        <a:graphic>
          <a:graphicData uri="http://schemas.openxmlformats.org/drawingml/2006/table">
            <a:tbl>
              <a:tblPr/>
              <a:tblGrid>
                <a:gridCol w="1357322"/>
              </a:tblGrid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Anmerkung</a:t>
                      </a:r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2" name="Gruppieren 21"/>
          <p:cNvGrpSpPr/>
          <p:nvPr/>
        </p:nvGrpSpPr>
        <p:grpSpPr>
          <a:xfrm>
            <a:off x="6929454" y="142852"/>
            <a:ext cx="1785950" cy="1357322"/>
            <a:chOff x="1357290" y="3929066"/>
            <a:chExt cx="1861407" cy="1368015"/>
          </a:xfrm>
        </p:grpSpPr>
        <p:pic>
          <p:nvPicPr>
            <p:cNvPr id="23" name="Grafik 22" descr="logo-ohne Schrift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928794" y="3929066"/>
              <a:ext cx="928693" cy="1368015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</p:pic>
        <p:sp>
          <p:nvSpPr>
            <p:cNvPr id="24" name="Rechteck 23"/>
            <p:cNvSpPr/>
            <p:nvPr/>
          </p:nvSpPr>
          <p:spPr bwMode="auto">
            <a:xfrm>
              <a:off x="1532719" y="4414081"/>
              <a:ext cx="924677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sz="2400" dirty="0">
                  <a:ln w="18415" cmpd="sng">
                    <a:solidFill>
                      <a:schemeClr val="bg1">
                        <a:lumMod val="75000"/>
                      </a:schemeClr>
                    </a:solidFill>
                    <a:prstDash val="solid"/>
                  </a:ln>
                  <a:solidFill>
                    <a:srgbClr val="FFFFFF"/>
                  </a:solidFill>
                  <a:latin typeface="Futura XBlk BT" pitchFamily="34" charset="0"/>
                </a:rPr>
                <a:t>MAV</a:t>
              </a:r>
            </a:p>
          </p:txBody>
        </p:sp>
        <p:sp>
          <p:nvSpPr>
            <p:cNvPr id="25" name="Rechteck 24"/>
            <p:cNvSpPr/>
            <p:nvPr/>
          </p:nvSpPr>
          <p:spPr bwMode="auto">
            <a:xfrm>
              <a:off x="1357290" y="4643446"/>
              <a:ext cx="18614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dirty="0">
                  <a:ln w="9525" cmpd="sng">
                    <a:solidFill>
                      <a:schemeClr val="bg1">
                        <a:lumMod val="50000"/>
                      </a:scheme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Futura XBlk BT" pitchFamily="34" charset="0"/>
                </a:rPr>
                <a:t>G</a:t>
              </a:r>
              <a:r>
                <a:rPr lang="de-DE" sz="1400" dirty="0">
                  <a:ln w="9525" cmpd="sng">
                    <a:solidFill>
                      <a:schemeClr val="bg1">
                        <a:lumMod val="50000"/>
                      </a:scheme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Futura XBlk BT" pitchFamily="34" charset="0"/>
                </a:rPr>
                <a:t>esamtausschuss</a:t>
              </a:r>
            </a:p>
          </p:txBody>
        </p:sp>
      </p:grpSp>
      <p:sp>
        <p:nvSpPr>
          <p:cNvPr id="26" name="Eingekerbter Richtungspfeil 25"/>
          <p:cNvSpPr/>
          <p:nvPr/>
        </p:nvSpPr>
        <p:spPr>
          <a:xfrm>
            <a:off x="1071538" y="5677866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7" name="Eingekerbter Richtungspfeil 26"/>
          <p:cNvSpPr/>
          <p:nvPr/>
        </p:nvSpPr>
        <p:spPr>
          <a:xfrm>
            <a:off x="1071538" y="4286256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0" name="Eingekerbter Richtungspfeil 29"/>
          <p:cNvSpPr/>
          <p:nvPr/>
        </p:nvSpPr>
        <p:spPr>
          <a:xfrm rot="8812886">
            <a:off x="4224827" y="1800462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1" name="Eingekerbter Richtungspfeil 30"/>
          <p:cNvSpPr/>
          <p:nvPr/>
        </p:nvSpPr>
        <p:spPr>
          <a:xfrm rot="10800000">
            <a:off x="7858148" y="2214554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2" name="Eingekerbter Richtungspfeil 31"/>
          <p:cNvSpPr/>
          <p:nvPr/>
        </p:nvSpPr>
        <p:spPr>
          <a:xfrm rot="10800000">
            <a:off x="5143504" y="3071810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4" name="Eingekerbter Richtungspfeil 33"/>
          <p:cNvSpPr/>
          <p:nvPr/>
        </p:nvSpPr>
        <p:spPr>
          <a:xfrm>
            <a:off x="928662" y="2857496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7" name="Eingekerbter Richtungspfeil 36"/>
          <p:cNvSpPr/>
          <p:nvPr/>
        </p:nvSpPr>
        <p:spPr>
          <a:xfrm rot="13627593">
            <a:off x="4781586" y="5928794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aphicFrame>
        <p:nvGraphicFramePr>
          <p:cNvPr id="39" name="Tabelle 38"/>
          <p:cNvGraphicFramePr>
            <a:graphicFrameLocks noGrp="1"/>
          </p:cNvGraphicFramePr>
          <p:nvPr/>
        </p:nvGraphicFramePr>
        <p:xfrm>
          <a:off x="1571604" y="4643446"/>
          <a:ext cx="6643734" cy="714380"/>
        </p:xfrm>
        <a:graphic>
          <a:graphicData uri="http://schemas.openxmlformats.org/drawingml/2006/table">
            <a:tbl>
              <a:tblPr/>
              <a:tblGrid>
                <a:gridCol w="6643734"/>
              </a:tblGrid>
              <a:tr h="17859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1  Meisterinnen und Gärtnermeisterinnen, </a:t>
                      </a:r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denen auch pädagogische Aufgaben übertragen sind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859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die jedoch </a:t>
                      </a:r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nicht überwiegend 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 handwerklichen oder landwirtschaftlichen Erziehungsdienst tätig sind,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859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werden nach den Tätigkeitsmerkmalen unter Nr. 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4.1 und 4.4 des Allgemeinen Entgeltgruppenplanes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859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Handwerkerin; Mitarbeiterin in Landwirtschaft, Gartenbau und Friedhofswesen - eingruppiert.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1" name="Eingekerbter Richtungspfeil 40"/>
          <p:cNvSpPr/>
          <p:nvPr/>
        </p:nvSpPr>
        <p:spPr>
          <a:xfrm>
            <a:off x="1071538" y="4643446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2" name="Eingekerbter Richtungspfeil 41"/>
          <p:cNvSpPr/>
          <p:nvPr/>
        </p:nvSpPr>
        <p:spPr>
          <a:xfrm rot="13752820">
            <a:off x="7064491" y="5325402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10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500306"/>
            <a:ext cx="1071570" cy="122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0" grpId="0" animBg="1"/>
      <p:bldP spid="31" grpId="0" animBg="1"/>
      <p:bldP spid="32" grpId="0" animBg="1"/>
      <p:bldP spid="34" grpId="0" animBg="1"/>
      <p:bldP spid="37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428596" y="285728"/>
            <a:ext cx="8429684" cy="6429420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714348" y="642918"/>
          <a:ext cx="1357322" cy="314325"/>
        </p:xfrm>
        <a:graphic>
          <a:graphicData uri="http://schemas.openxmlformats.org/drawingml/2006/table">
            <a:tbl>
              <a:tblPr/>
              <a:tblGrid>
                <a:gridCol w="1357322"/>
              </a:tblGrid>
              <a:tr h="28575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Allgemeiner</a:t>
                      </a:r>
                      <a:endParaRPr lang="de-DE" sz="20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642910" y="1285860"/>
          <a:ext cx="1524008" cy="222885"/>
        </p:xfrm>
        <a:graphic>
          <a:graphicData uri="http://schemas.openxmlformats.org/drawingml/2006/table">
            <a:tbl>
              <a:tblPr/>
              <a:tblGrid>
                <a:gridCol w="1524008"/>
              </a:tblGrid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Berufsgruppen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85786" y="1571612"/>
          <a:ext cx="3786214" cy="1032510"/>
        </p:xfrm>
        <a:graphic>
          <a:graphicData uri="http://schemas.openxmlformats.org/drawingml/2006/table">
            <a:tbl>
              <a:tblPr/>
              <a:tblGrid>
                <a:gridCol w="2686411"/>
                <a:gridCol w="1099803"/>
              </a:tblGrid>
              <a:tr h="1716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Allgemeine Gemeindedienste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568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 Mitarbeiterinnen in der Verkündigung, Seelsorge und Bildungsarbeit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1609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 Kirchenmusikerinnen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8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 Mitarbeiterinnen in Gemeindepflege- und Diakoniestationen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1609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 Sozialsekretärinnen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609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 Küsterinnen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785786" y="2857496"/>
          <a:ext cx="3714776" cy="923925"/>
        </p:xfrm>
        <a:graphic>
          <a:graphicData uri="http://schemas.openxmlformats.org/drawingml/2006/table">
            <a:tbl>
              <a:tblPr/>
              <a:tblGrid>
                <a:gridCol w="2228866"/>
                <a:gridCol w="742955"/>
                <a:gridCol w="742955"/>
              </a:tblGrid>
              <a:tr h="15716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2. Erziehungs- und Sozialdienst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64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2.31 Sozialberaterinnen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DE" sz="105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ausländischer</a:t>
                      </a:r>
                      <a:r>
                        <a:rPr lang="de-DE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Arbeitnehmerinnen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09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2.32 Mitarbeiterinnen in der </a:t>
                      </a:r>
                      <a:r>
                        <a:rPr lang="de-DE" sz="12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Bahnhofsmission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2.40 Leiterinnen von Heimen der </a:t>
                      </a:r>
                      <a:r>
                        <a:rPr lang="de-DE" sz="12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Altenhilfe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2.50 Mitarbeiterinnen in </a:t>
                      </a:r>
                      <a:r>
                        <a:rPr lang="de-DE" sz="12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Familienbildungsstätten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785786" y="4071942"/>
          <a:ext cx="4143405" cy="2226945"/>
        </p:xfrm>
        <a:graphic>
          <a:graphicData uri="http://schemas.openxmlformats.org/drawingml/2006/table">
            <a:tbl>
              <a:tblPr/>
              <a:tblGrid>
                <a:gridCol w="1793889"/>
                <a:gridCol w="587379"/>
                <a:gridCol w="587379"/>
                <a:gridCol w="587379"/>
                <a:gridCol w="587379"/>
              </a:tblGrid>
              <a:tr h="1648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Gesundheitsdienst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8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 Apothekerinnen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37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3.2 Arzthelferinnen, Apothekenhelferinnen, zahnärztliche Helferinnen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50637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 Audiometristen (Gehilfinnen für die Behandlung von Gehörgeschädigten)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48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 Beschäftigungstherapeutinnen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8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 Diätassistentinnen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8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 Krankengymnastinnen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37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3.7 Logopädinnen (Gehilfinnen für die Behandlung von Sprach- 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48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Stimmgeschädigten)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37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 Masseurinnen, Masseurinnen und medizinische Bademeisterinnen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4815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 Medizinisch-technische Assistentinnen und Gehilfinnen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37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3.10 Orthoptistinnen (Gehilfinnen für die Behandlung von Sehgeschädigten)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4815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3.11 Pharmazeutisch-technische Assistentinnen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/>
        </p:nvGraphicFramePr>
        <p:xfrm>
          <a:off x="4857752" y="1500174"/>
          <a:ext cx="3857652" cy="1209675"/>
        </p:xfrm>
        <a:graphic>
          <a:graphicData uri="http://schemas.openxmlformats.org/drawingml/2006/table">
            <a:tbl>
              <a:tblPr/>
              <a:tblGrid>
                <a:gridCol w="1285884"/>
                <a:gridCol w="642942"/>
                <a:gridCol w="642942"/>
                <a:gridCol w="642942"/>
                <a:gridCol w="642942"/>
              </a:tblGrid>
              <a:tr h="167401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Handwerk, Technik, Landwirtschaft, Hauswirtschaft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40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 Handwerkerinnen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40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 Kraftfahrerinnen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001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 Technikerinnen (Mitarbeiterinnen in der Datenverarbeitung)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53001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 Mitarbeiterinnen in Landwirtschaft, Gartenbau und Friedhofswesen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7401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 Mitarbeiterinnen in der Hauswirtschaft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40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4.6 Hausmeisterinnen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/>
        </p:nvGraphicFramePr>
        <p:xfrm>
          <a:off x="4857752" y="3000372"/>
          <a:ext cx="3357585" cy="1177297"/>
        </p:xfrm>
        <a:graphic>
          <a:graphicData uri="http://schemas.openxmlformats.org/drawingml/2006/table">
            <a:tbl>
              <a:tblPr/>
              <a:tblGrid>
                <a:gridCol w="1343034"/>
                <a:gridCol w="671517"/>
                <a:gridCol w="671517"/>
                <a:gridCol w="671517"/>
              </a:tblGrid>
              <a:tr h="15160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Verwaltung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44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5.1 Mitarbeiterinnen in der allgemeinen Verwaltung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42644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5.2 Mitarbeiterinnen im Bücherei- und Archivdienst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419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 Mitarbeiterinnen im Schreibdienst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952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 Mitarbeiterinnen </a:t>
                      </a: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mit abgeschlossener wissenschaftlicher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51609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DE" sz="1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H</a:t>
                      </a:r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ochschulausbildung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2" name="Gruppieren 11"/>
          <p:cNvGrpSpPr/>
          <p:nvPr/>
        </p:nvGrpSpPr>
        <p:grpSpPr>
          <a:xfrm>
            <a:off x="7072330" y="5072074"/>
            <a:ext cx="1575655" cy="1153701"/>
            <a:chOff x="1357290" y="3929066"/>
            <a:chExt cx="1861407" cy="1368015"/>
          </a:xfrm>
        </p:grpSpPr>
        <p:pic>
          <p:nvPicPr>
            <p:cNvPr id="13" name="Grafik 12" descr="logo-ohne Schrift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928794" y="3929066"/>
              <a:ext cx="928693" cy="1368015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</p:pic>
        <p:sp>
          <p:nvSpPr>
            <p:cNvPr id="14" name="Rechteck 13"/>
            <p:cNvSpPr/>
            <p:nvPr/>
          </p:nvSpPr>
          <p:spPr bwMode="auto">
            <a:xfrm>
              <a:off x="1532719" y="4414081"/>
              <a:ext cx="924677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sz="2400" dirty="0">
                  <a:ln w="18415" cmpd="sng">
                    <a:solidFill>
                      <a:schemeClr val="bg1">
                        <a:lumMod val="75000"/>
                      </a:schemeClr>
                    </a:solidFill>
                    <a:prstDash val="solid"/>
                  </a:ln>
                  <a:solidFill>
                    <a:srgbClr val="FFFFFF"/>
                  </a:solidFill>
                  <a:latin typeface="Futura XBlk BT" pitchFamily="34" charset="0"/>
                </a:rPr>
                <a:t>MAV</a:t>
              </a:r>
            </a:p>
          </p:txBody>
        </p:sp>
        <p:sp>
          <p:nvSpPr>
            <p:cNvPr id="15" name="Rechteck 14"/>
            <p:cNvSpPr/>
            <p:nvPr/>
          </p:nvSpPr>
          <p:spPr bwMode="auto">
            <a:xfrm>
              <a:off x="1357290" y="4643446"/>
              <a:ext cx="18614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dirty="0">
                  <a:ln w="9525" cmpd="sng">
                    <a:solidFill>
                      <a:schemeClr val="bg1">
                        <a:lumMod val="50000"/>
                      </a:scheme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Futura XBlk BT" pitchFamily="34" charset="0"/>
                </a:rPr>
                <a:t>G</a:t>
              </a:r>
              <a:r>
                <a:rPr lang="de-DE" sz="1400" dirty="0">
                  <a:ln w="9525" cmpd="sng">
                    <a:solidFill>
                      <a:schemeClr val="bg1">
                        <a:lumMod val="50000"/>
                      </a:scheme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Futura XBlk BT" pitchFamily="34" charset="0"/>
                </a:rPr>
                <a:t>esamtausschuss</a:t>
              </a:r>
            </a:p>
          </p:txBody>
        </p:sp>
      </p:grpSp>
      <p:graphicFrame>
        <p:nvGraphicFramePr>
          <p:cNvPr id="16" name="Tabelle 15"/>
          <p:cNvGraphicFramePr>
            <a:graphicFrameLocks noGrp="1"/>
          </p:cNvGraphicFramePr>
          <p:nvPr/>
        </p:nvGraphicFramePr>
        <p:xfrm>
          <a:off x="785786" y="857232"/>
          <a:ext cx="4214842" cy="285751"/>
        </p:xfrm>
        <a:graphic>
          <a:graphicData uri="http://schemas.openxmlformats.org/drawingml/2006/table">
            <a:tbl>
              <a:tblPr/>
              <a:tblGrid>
                <a:gridCol w="4214842"/>
              </a:tblGrid>
              <a:tr h="28575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Entgeltgruppenplan </a:t>
                      </a:r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zum </a:t>
                      </a:r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BAT-KF   (AEGP-BAT-KF)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8" name="Eingekerbter Richtungspfeil 17"/>
          <p:cNvSpPr/>
          <p:nvPr/>
        </p:nvSpPr>
        <p:spPr>
          <a:xfrm>
            <a:off x="4429124" y="3857628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9" name="Eingekerbter Richtungspfeil 18"/>
          <p:cNvSpPr/>
          <p:nvPr/>
        </p:nvSpPr>
        <p:spPr>
          <a:xfrm>
            <a:off x="4429124" y="3000372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0" name="Eingekerbter Richtungspfeil 19"/>
          <p:cNvSpPr/>
          <p:nvPr/>
        </p:nvSpPr>
        <p:spPr>
          <a:xfrm>
            <a:off x="4429124" y="1500174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1" name="Eingekerbter Richtungspfeil 20"/>
          <p:cNvSpPr/>
          <p:nvPr/>
        </p:nvSpPr>
        <p:spPr>
          <a:xfrm>
            <a:off x="357158" y="4071942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2" name="Eingekerbter Richtungspfeil 21"/>
          <p:cNvSpPr/>
          <p:nvPr/>
        </p:nvSpPr>
        <p:spPr>
          <a:xfrm rot="10800000">
            <a:off x="6143636" y="1714488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3" name="Eingekerbter Richtungspfeil 22"/>
          <p:cNvSpPr/>
          <p:nvPr/>
        </p:nvSpPr>
        <p:spPr>
          <a:xfrm>
            <a:off x="4429124" y="2214554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4" name="Eingekerbter Richtungspfeil 23"/>
          <p:cNvSpPr/>
          <p:nvPr/>
        </p:nvSpPr>
        <p:spPr>
          <a:xfrm>
            <a:off x="357158" y="3429000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2571744"/>
            <a:ext cx="842122" cy="77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hteck 107"/>
          <p:cNvSpPr/>
          <p:nvPr/>
        </p:nvSpPr>
        <p:spPr>
          <a:xfrm>
            <a:off x="214282" y="3929066"/>
            <a:ext cx="8501122" cy="2286016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/>
          <p:cNvSpPr/>
          <p:nvPr/>
        </p:nvSpPr>
        <p:spPr>
          <a:xfrm>
            <a:off x="214282" y="1000108"/>
            <a:ext cx="8501122" cy="2714644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2714612" y="1428736"/>
          <a:ext cx="2571768" cy="222885"/>
        </p:xfrm>
        <a:graphic>
          <a:graphicData uri="http://schemas.openxmlformats.org/drawingml/2006/table">
            <a:tbl>
              <a:tblPr/>
              <a:tblGrid>
                <a:gridCol w="2507474"/>
                <a:gridCol w="6429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Entgeltgruppenplan zum BAT-KF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/>
        </p:nvGraphicFramePr>
        <p:xfrm>
          <a:off x="5786446" y="1785926"/>
          <a:ext cx="2238388" cy="197167"/>
        </p:xfrm>
        <a:graphic>
          <a:graphicData uri="http://schemas.openxmlformats.org/drawingml/2006/table">
            <a:tbl>
              <a:tblPr/>
              <a:tblGrid>
                <a:gridCol w="2238388"/>
              </a:tblGrid>
              <a:tr h="19716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SE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-Entgeltgruppenplan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zum BAT-KF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/>
        </p:nvGraphicFramePr>
        <p:xfrm>
          <a:off x="2714612" y="2214554"/>
          <a:ext cx="3929090" cy="190500"/>
        </p:xfrm>
        <a:graphic>
          <a:graphicData uri="http://schemas.openxmlformats.org/drawingml/2006/table">
            <a:tbl>
              <a:tblPr/>
              <a:tblGrid>
                <a:gridCol w="392909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 Pädagogische Mitarbeiterinnen in </a:t>
                      </a: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Kindertageseinrichtungen </a:t>
                      </a:r>
                      <a:r>
                        <a:rPr lang="de-DE" sz="11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1</a:t>
                      </a:r>
                      <a:endParaRPr lang="de-DE" sz="11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/>
        </p:nvGraphicFramePr>
        <p:xfrm>
          <a:off x="2428860" y="2000240"/>
          <a:ext cx="1524008" cy="222885"/>
        </p:xfrm>
        <a:graphic>
          <a:graphicData uri="http://schemas.openxmlformats.org/drawingml/2006/table">
            <a:tbl>
              <a:tblPr/>
              <a:tblGrid>
                <a:gridCol w="1524008"/>
              </a:tblGrid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Berufsgruppe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elle 12"/>
          <p:cNvGraphicFramePr>
            <a:graphicFrameLocks noGrp="1"/>
          </p:cNvGraphicFramePr>
          <p:nvPr/>
        </p:nvGraphicFramePr>
        <p:xfrm>
          <a:off x="1214414" y="2714620"/>
          <a:ext cx="6786610" cy="659940"/>
        </p:xfrm>
        <a:graphic>
          <a:graphicData uri="http://schemas.openxmlformats.org/drawingml/2006/table">
            <a:tbl>
              <a:tblPr/>
              <a:tblGrid>
                <a:gridCol w="6786610"/>
              </a:tblGrid>
              <a:tr h="182424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 baseline="0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   </a:t>
                      </a:r>
                      <a:r>
                        <a:rPr lang="de-DE" sz="9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1 </a:t>
                      </a:r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Berufsgruppe 2.10 Fallgruppe 3 und Anmerkung 3 eingefügt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nachfolgende Fallgruppen und Anmerkungen </a:t>
                      </a:r>
                      <a:r>
                        <a:rPr lang="de-DE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umnummeriert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917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DE" sz="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A</a:t>
                      </a:r>
                      <a:r>
                        <a:rPr lang="de-D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nmerkung </a:t>
                      </a:r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geändert 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durch Arbeitsrechtsregelung vom 14. September 2010 (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KABl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S. 294) mit Wirkung ab 1. August 2010,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917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 baseline="0" dirty="0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r>
                        <a:rPr lang="de-DE" sz="900" b="1" i="0" u="none" strike="noStrike" baseline="0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  B</a:t>
                      </a:r>
                      <a:r>
                        <a:rPr lang="de-DE" sz="9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erufsgruppe </a:t>
                      </a:r>
                      <a:r>
                        <a:rPr lang="de-DE" sz="9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neugefasst als Berufsgruppe 1 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durch Arbeitsrechtsregelung vom 27. Oktober 2010 (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KABl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S. 310) mit Wirkung ab </a:t>
                      </a:r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1.August 2010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917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DE" sz="9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S</a:t>
                      </a:r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E-Entgeltgruppenplan 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zum BAT-KF SE-EGP-BAT-KF 850.8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/>
        </p:nvGraphicFramePr>
        <p:xfrm>
          <a:off x="2714612" y="1571612"/>
          <a:ext cx="4357718" cy="253365"/>
        </p:xfrm>
        <a:graphic>
          <a:graphicData uri="http://schemas.openxmlformats.org/drawingml/2006/table">
            <a:tbl>
              <a:tblPr/>
              <a:tblGrid>
                <a:gridCol w="4357718"/>
              </a:tblGrid>
              <a:tr h="253365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für Mitarbeiterinnen in Kindertageseinrichtungen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elle 20"/>
          <p:cNvGraphicFramePr>
            <a:graphicFrameLocks noGrp="1"/>
          </p:cNvGraphicFramePr>
          <p:nvPr/>
        </p:nvGraphicFramePr>
        <p:xfrm>
          <a:off x="500034" y="2428868"/>
          <a:ext cx="1143008" cy="253365"/>
        </p:xfrm>
        <a:graphic>
          <a:graphicData uri="http://schemas.openxmlformats.org/drawingml/2006/table">
            <a:tbl>
              <a:tblPr/>
              <a:tblGrid>
                <a:gridCol w="114300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Anmerkung: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" name="Gruppieren 21"/>
          <p:cNvGrpSpPr/>
          <p:nvPr/>
        </p:nvGrpSpPr>
        <p:grpSpPr>
          <a:xfrm>
            <a:off x="6929454" y="5143512"/>
            <a:ext cx="1647093" cy="1225139"/>
            <a:chOff x="1357290" y="3929066"/>
            <a:chExt cx="1861407" cy="1368015"/>
          </a:xfrm>
        </p:grpSpPr>
        <p:pic>
          <p:nvPicPr>
            <p:cNvPr id="23" name="Grafik 22" descr="logo-ohne Schrift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928793" y="3929066"/>
              <a:ext cx="928693" cy="1368015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</p:pic>
        <p:sp>
          <p:nvSpPr>
            <p:cNvPr id="24" name="Rechteck 23"/>
            <p:cNvSpPr/>
            <p:nvPr/>
          </p:nvSpPr>
          <p:spPr bwMode="auto">
            <a:xfrm>
              <a:off x="1532719" y="4414081"/>
              <a:ext cx="924677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sz="2400" dirty="0">
                  <a:ln w="18415" cmpd="sng">
                    <a:solidFill>
                      <a:schemeClr val="bg1">
                        <a:lumMod val="75000"/>
                      </a:schemeClr>
                    </a:solidFill>
                    <a:prstDash val="solid"/>
                  </a:ln>
                  <a:solidFill>
                    <a:srgbClr val="FFFFFF"/>
                  </a:solidFill>
                  <a:latin typeface="Futura XBlk BT" pitchFamily="34" charset="0"/>
                </a:rPr>
                <a:t>MAV</a:t>
              </a:r>
            </a:p>
          </p:txBody>
        </p:sp>
        <p:sp>
          <p:nvSpPr>
            <p:cNvPr id="25" name="Rechteck 24"/>
            <p:cNvSpPr/>
            <p:nvPr/>
          </p:nvSpPr>
          <p:spPr bwMode="auto">
            <a:xfrm>
              <a:off x="1357290" y="4643446"/>
              <a:ext cx="18614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dirty="0">
                  <a:ln w="9525" cmpd="sng">
                    <a:solidFill>
                      <a:schemeClr val="bg1">
                        <a:lumMod val="50000"/>
                      </a:scheme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Futura XBlk BT" pitchFamily="34" charset="0"/>
                </a:rPr>
                <a:t>G</a:t>
              </a:r>
              <a:r>
                <a:rPr lang="de-DE" sz="1400" dirty="0">
                  <a:ln w="9525" cmpd="sng">
                    <a:solidFill>
                      <a:schemeClr val="bg1">
                        <a:lumMod val="50000"/>
                      </a:scheme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Futura XBlk BT" pitchFamily="34" charset="0"/>
                </a:rPr>
                <a:t>esamtausschuss</a:t>
              </a:r>
            </a:p>
          </p:txBody>
        </p:sp>
      </p:grpSp>
      <p:sp>
        <p:nvSpPr>
          <p:cNvPr id="28" name="Eingekerbter Richtungspfeil 27"/>
          <p:cNvSpPr/>
          <p:nvPr/>
        </p:nvSpPr>
        <p:spPr>
          <a:xfrm>
            <a:off x="714348" y="2786058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9" name="Eingekerbter Richtungspfeil 28"/>
          <p:cNvSpPr/>
          <p:nvPr/>
        </p:nvSpPr>
        <p:spPr>
          <a:xfrm>
            <a:off x="714348" y="3071810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3" name="Eingekerbter Richtungspfeil 32"/>
          <p:cNvSpPr/>
          <p:nvPr/>
        </p:nvSpPr>
        <p:spPr>
          <a:xfrm rot="9165473">
            <a:off x="6517679" y="2129156"/>
            <a:ext cx="285752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pSp>
        <p:nvGrpSpPr>
          <p:cNvPr id="36" name="Gruppieren 35"/>
          <p:cNvGrpSpPr/>
          <p:nvPr/>
        </p:nvGrpSpPr>
        <p:grpSpPr>
          <a:xfrm>
            <a:off x="5429256" y="500042"/>
            <a:ext cx="2286016" cy="1143008"/>
            <a:chOff x="428596" y="1500174"/>
            <a:chExt cx="4286280" cy="2270258"/>
          </a:xfrm>
        </p:grpSpPr>
        <p:grpSp>
          <p:nvGrpSpPr>
            <p:cNvPr id="38" name="Group 35"/>
            <p:cNvGrpSpPr>
              <a:grpSpLocks/>
            </p:cNvGrpSpPr>
            <p:nvPr/>
          </p:nvGrpSpPr>
          <p:grpSpPr bwMode="auto">
            <a:xfrm rot="761753">
              <a:off x="428603" y="3194352"/>
              <a:ext cx="1174248" cy="576082"/>
              <a:chOff x="2245" y="1616"/>
              <a:chExt cx="628" cy="531"/>
            </a:xfrm>
          </p:grpSpPr>
          <p:sp>
            <p:nvSpPr>
              <p:cNvPr id="98" name="Freeform 32"/>
              <p:cNvSpPr>
                <a:spLocks/>
              </p:cNvSpPr>
              <p:nvPr/>
            </p:nvSpPr>
            <p:spPr bwMode="auto">
              <a:xfrm rot="5400000">
                <a:off x="2353" y="1689"/>
                <a:ext cx="363" cy="217"/>
              </a:xfrm>
              <a:custGeom>
                <a:avLst/>
                <a:gdLst>
                  <a:gd name="T0" fmla="*/ 155 w 414"/>
                  <a:gd name="T1" fmla="*/ 1 h 353"/>
                  <a:gd name="T2" fmla="*/ 107 w 414"/>
                  <a:gd name="T3" fmla="*/ 2 h 353"/>
                  <a:gd name="T4" fmla="*/ 96 w 414"/>
                  <a:gd name="T5" fmla="*/ 15 h 353"/>
                  <a:gd name="T6" fmla="*/ 46 w 414"/>
                  <a:gd name="T7" fmla="*/ 17 h 353"/>
                  <a:gd name="T8" fmla="*/ 36 w 414"/>
                  <a:gd name="T9" fmla="*/ 23 h 353"/>
                  <a:gd name="T10" fmla="*/ 31 w 414"/>
                  <a:gd name="T11" fmla="*/ 28 h 353"/>
                  <a:gd name="T12" fmla="*/ 4 w 414"/>
                  <a:gd name="T13" fmla="*/ 45 h 353"/>
                  <a:gd name="T14" fmla="*/ 10 w 414"/>
                  <a:gd name="T15" fmla="*/ 67 h 353"/>
                  <a:gd name="T16" fmla="*/ 74 w 414"/>
                  <a:gd name="T17" fmla="*/ 80 h 353"/>
                  <a:gd name="T18" fmla="*/ 203 w 414"/>
                  <a:gd name="T19" fmla="*/ 82 h 353"/>
                  <a:gd name="T20" fmla="*/ 246 w 414"/>
                  <a:gd name="T21" fmla="*/ 76 h 353"/>
                  <a:gd name="T22" fmla="*/ 268 w 414"/>
                  <a:gd name="T23" fmla="*/ 65 h 353"/>
                  <a:gd name="T24" fmla="*/ 279 w 414"/>
                  <a:gd name="T25" fmla="*/ 50 h 353"/>
                  <a:gd name="T26" fmla="*/ 274 w 414"/>
                  <a:gd name="T27" fmla="*/ 26 h 353"/>
                  <a:gd name="T28" fmla="*/ 166 w 414"/>
                  <a:gd name="T29" fmla="*/ 6 h 353"/>
                  <a:gd name="T30" fmla="*/ 155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9" name="Freeform 25"/>
              <p:cNvSpPr>
                <a:spLocks/>
              </p:cNvSpPr>
              <p:nvPr/>
            </p:nvSpPr>
            <p:spPr bwMode="auto">
              <a:xfrm>
                <a:off x="2426" y="1706"/>
                <a:ext cx="447" cy="309"/>
              </a:xfrm>
              <a:custGeom>
                <a:avLst/>
                <a:gdLst>
                  <a:gd name="T0" fmla="*/ 136 w 447"/>
                  <a:gd name="T1" fmla="*/ 250 h 309"/>
                  <a:gd name="T2" fmla="*/ 0 w 447"/>
                  <a:gd name="T3" fmla="*/ 146 h 309"/>
                  <a:gd name="T4" fmla="*/ 72 w 447"/>
                  <a:gd name="T5" fmla="*/ 114 h 309"/>
                  <a:gd name="T6" fmla="*/ 128 w 447"/>
                  <a:gd name="T7" fmla="*/ 106 h 309"/>
                  <a:gd name="T8" fmla="*/ 120 w 447"/>
                  <a:gd name="T9" fmla="*/ 74 h 309"/>
                  <a:gd name="T10" fmla="*/ 136 w 447"/>
                  <a:gd name="T11" fmla="*/ 50 h 309"/>
                  <a:gd name="T12" fmla="*/ 264 w 447"/>
                  <a:gd name="T13" fmla="*/ 34 h 309"/>
                  <a:gd name="T14" fmla="*/ 400 w 447"/>
                  <a:gd name="T15" fmla="*/ 10 h 309"/>
                  <a:gd name="T16" fmla="*/ 368 w 447"/>
                  <a:gd name="T17" fmla="*/ 34 h 309"/>
                  <a:gd name="T18" fmla="*/ 344 w 447"/>
                  <a:gd name="T19" fmla="*/ 82 h 309"/>
                  <a:gd name="T20" fmla="*/ 392 w 447"/>
                  <a:gd name="T21" fmla="*/ 146 h 309"/>
                  <a:gd name="T22" fmla="*/ 424 w 447"/>
                  <a:gd name="T23" fmla="*/ 154 h 309"/>
                  <a:gd name="T24" fmla="*/ 408 w 447"/>
                  <a:gd name="T25" fmla="*/ 194 h 309"/>
                  <a:gd name="T26" fmla="*/ 320 w 447"/>
                  <a:gd name="T27" fmla="*/ 202 h 309"/>
                  <a:gd name="T28" fmla="*/ 248 w 447"/>
                  <a:gd name="T29" fmla="*/ 282 h 309"/>
                  <a:gd name="T30" fmla="*/ 224 w 447"/>
                  <a:gd name="T31" fmla="*/ 298 h 309"/>
                  <a:gd name="T32" fmla="*/ 136 w 447"/>
                  <a:gd name="T33" fmla="*/ 250 h 30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7"/>
                  <a:gd name="T52" fmla="*/ 0 h 309"/>
                  <a:gd name="T53" fmla="*/ 447 w 447"/>
                  <a:gd name="T54" fmla="*/ 309 h 30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7" h="309">
                    <a:moveTo>
                      <a:pt x="136" y="250"/>
                    </a:moveTo>
                    <a:cubicBezTo>
                      <a:pt x="88" y="234"/>
                      <a:pt x="37" y="183"/>
                      <a:pt x="0" y="146"/>
                    </a:cubicBezTo>
                    <a:cubicBezTo>
                      <a:pt x="24" y="135"/>
                      <a:pt x="47" y="122"/>
                      <a:pt x="72" y="114"/>
                    </a:cubicBezTo>
                    <a:cubicBezTo>
                      <a:pt x="90" y="108"/>
                      <a:pt x="114" y="118"/>
                      <a:pt x="128" y="106"/>
                    </a:cubicBezTo>
                    <a:cubicBezTo>
                      <a:pt x="136" y="99"/>
                      <a:pt x="123" y="85"/>
                      <a:pt x="120" y="74"/>
                    </a:cubicBezTo>
                    <a:cubicBezTo>
                      <a:pt x="125" y="66"/>
                      <a:pt x="127" y="53"/>
                      <a:pt x="136" y="50"/>
                    </a:cubicBezTo>
                    <a:cubicBezTo>
                      <a:pt x="177" y="38"/>
                      <a:pt x="264" y="34"/>
                      <a:pt x="264" y="34"/>
                    </a:cubicBezTo>
                    <a:cubicBezTo>
                      <a:pt x="295" y="25"/>
                      <a:pt x="370" y="0"/>
                      <a:pt x="400" y="10"/>
                    </a:cubicBezTo>
                    <a:cubicBezTo>
                      <a:pt x="413" y="14"/>
                      <a:pt x="377" y="25"/>
                      <a:pt x="368" y="34"/>
                    </a:cubicBezTo>
                    <a:cubicBezTo>
                      <a:pt x="352" y="50"/>
                      <a:pt x="351" y="62"/>
                      <a:pt x="344" y="82"/>
                    </a:cubicBezTo>
                    <a:cubicBezTo>
                      <a:pt x="392" y="94"/>
                      <a:pt x="405" y="94"/>
                      <a:pt x="392" y="146"/>
                    </a:cubicBezTo>
                    <a:cubicBezTo>
                      <a:pt x="403" y="149"/>
                      <a:pt x="415" y="147"/>
                      <a:pt x="424" y="154"/>
                    </a:cubicBezTo>
                    <a:cubicBezTo>
                      <a:pt x="447" y="172"/>
                      <a:pt x="426" y="190"/>
                      <a:pt x="408" y="194"/>
                    </a:cubicBezTo>
                    <a:cubicBezTo>
                      <a:pt x="379" y="200"/>
                      <a:pt x="349" y="199"/>
                      <a:pt x="320" y="202"/>
                    </a:cubicBezTo>
                    <a:cubicBezTo>
                      <a:pt x="305" y="247"/>
                      <a:pt x="291" y="254"/>
                      <a:pt x="248" y="282"/>
                    </a:cubicBezTo>
                    <a:cubicBezTo>
                      <a:pt x="240" y="287"/>
                      <a:pt x="224" y="298"/>
                      <a:pt x="224" y="298"/>
                    </a:cubicBezTo>
                    <a:cubicBezTo>
                      <a:pt x="156" y="291"/>
                      <a:pt x="136" y="309"/>
                      <a:pt x="136" y="250"/>
                    </a:cubicBezTo>
                    <a:close/>
                  </a:path>
                </a:pathLst>
              </a:custGeom>
              <a:solidFill>
                <a:srgbClr val="009900">
                  <a:alpha val="36862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0" name="Freeform 26"/>
              <p:cNvSpPr>
                <a:spLocks/>
              </p:cNvSpPr>
              <p:nvPr/>
            </p:nvSpPr>
            <p:spPr bwMode="auto">
              <a:xfrm rot="9994690">
                <a:off x="2336" y="1842"/>
                <a:ext cx="272" cy="226"/>
              </a:xfrm>
              <a:custGeom>
                <a:avLst/>
                <a:gdLst>
                  <a:gd name="T0" fmla="*/ 65 w 414"/>
                  <a:gd name="T1" fmla="*/ 1 h 353"/>
                  <a:gd name="T2" fmla="*/ 45 w 414"/>
                  <a:gd name="T3" fmla="*/ 3 h 353"/>
                  <a:gd name="T4" fmla="*/ 40 w 414"/>
                  <a:gd name="T5" fmla="*/ 17 h 353"/>
                  <a:gd name="T6" fmla="*/ 20 w 414"/>
                  <a:gd name="T7" fmla="*/ 19 h 353"/>
                  <a:gd name="T8" fmla="*/ 15 w 414"/>
                  <a:gd name="T9" fmla="*/ 26 h 353"/>
                  <a:gd name="T10" fmla="*/ 13 w 414"/>
                  <a:gd name="T11" fmla="*/ 31 h 353"/>
                  <a:gd name="T12" fmla="*/ 2 w 414"/>
                  <a:gd name="T13" fmla="*/ 51 h 353"/>
                  <a:gd name="T14" fmla="*/ 4 w 414"/>
                  <a:gd name="T15" fmla="*/ 76 h 353"/>
                  <a:gd name="T16" fmla="*/ 31 w 414"/>
                  <a:gd name="T17" fmla="*/ 90 h 353"/>
                  <a:gd name="T18" fmla="*/ 85 w 414"/>
                  <a:gd name="T19" fmla="*/ 93 h 353"/>
                  <a:gd name="T20" fmla="*/ 104 w 414"/>
                  <a:gd name="T21" fmla="*/ 86 h 353"/>
                  <a:gd name="T22" fmla="*/ 112 w 414"/>
                  <a:gd name="T23" fmla="*/ 74 h 353"/>
                  <a:gd name="T24" fmla="*/ 118 w 414"/>
                  <a:gd name="T25" fmla="*/ 57 h 353"/>
                  <a:gd name="T26" fmla="*/ 115 w 414"/>
                  <a:gd name="T27" fmla="*/ 29 h 353"/>
                  <a:gd name="T28" fmla="*/ 70 w 414"/>
                  <a:gd name="T29" fmla="*/ 6 h 353"/>
                  <a:gd name="T30" fmla="*/ 65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1" name="Freeform 33"/>
              <p:cNvSpPr>
                <a:spLocks/>
              </p:cNvSpPr>
              <p:nvPr/>
            </p:nvSpPr>
            <p:spPr bwMode="auto">
              <a:xfrm rot="9964299">
                <a:off x="2245" y="1888"/>
                <a:ext cx="616" cy="259"/>
              </a:xfrm>
              <a:custGeom>
                <a:avLst/>
                <a:gdLst>
                  <a:gd name="T0" fmla="*/ 282 w 616"/>
                  <a:gd name="T1" fmla="*/ 45 h 259"/>
                  <a:gd name="T2" fmla="*/ 122 w 616"/>
                  <a:gd name="T3" fmla="*/ 53 h 259"/>
                  <a:gd name="T4" fmla="*/ 42 w 616"/>
                  <a:gd name="T5" fmla="*/ 85 h 259"/>
                  <a:gd name="T6" fmla="*/ 10 w 616"/>
                  <a:gd name="T7" fmla="*/ 181 h 259"/>
                  <a:gd name="T8" fmla="*/ 18 w 616"/>
                  <a:gd name="T9" fmla="*/ 237 h 259"/>
                  <a:gd name="T10" fmla="*/ 314 w 616"/>
                  <a:gd name="T11" fmla="*/ 205 h 259"/>
                  <a:gd name="T12" fmla="*/ 578 w 616"/>
                  <a:gd name="T13" fmla="*/ 149 h 259"/>
                  <a:gd name="T14" fmla="*/ 506 w 616"/>
                  <a:gd name="T15" fmla="*/ 69 h 259"/>
                  <a:gd name="T16" fmla="*/ 282 w 616"/>
                  <a:gd name="T17" fmla="*/ 45 h 2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16"/>
                  <a:gd name="T28" fmla="*/ 0 h 259"/>
                  <a:gd name="T29" fmla="*/ 616 w 616"/>
                  <a:gd name="T30" fmla="*/ 259 h 2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16" h="259">
                    <a:moveTo>
                      <a:pt x="282" y="45"/>
                    </a:moveTo>
                    <a:cubicBezTo>
                      <a:pt x="229" y="48"/>
                      <a:pt x="175" y="46"/>
                      <a:pt x="122" y="53"/>
                    </a:cubicBezTo>
                    <a:cubicBezTo>
                      <a:pt x="114" y="54"/>
                      <a:pt x="57" y="81"/>
                      <a:pt x="42" y="85"/>
                    </a:cubicBezTo>
                    <a:cubicBezTo>
                      <a:pt x="22" y="116"/>
                      <a:pt x="21" y="147"/>
                      <a:pt x="10" y="181"/>
                    </a:cubicBezTo>
                    <a:cubicBezTo>
                      <a:pt x="13" y="200"/>
                      <a:pt x="0" y="233"/>
                      <a:pt x="18" y="237"/>
                    </a:cubicBezTo>
                    <a:cubicBezTo>
                      <a:pt x="126" y="259"/>
                      <a:pt x="220" y="243"/>
                      <a:pt x="314" y="205"/>
                    </a:cubicBezTo>
                    <a:cubicBezTo>
                      <a:pt x="339" y="129"/>
                      <a:pt x="483" y="196"/>
                      <a:pt x="578" y="149"/>
                    </a:cubicBezTo>
                    <a:cubicBezTo>
                      <a:pt x="616" y="92"/>
                      <a:pt x="552" y="84"/>
                      <a:pt x="506" y="69"/>
                    </a:cubicBezTo>
                    <a:cubicBezTo>
                      <a:pt x="299" y="0"/>
                      <a:pt x="237" y="135"/>
                      <a:pt x="282" y="45"/>
                    </a:cubicBezTo>
                    <a:close/>
                  </a:path>
                </a:pathLst>
              </a:custGeom>
              <a:solidFill>
                <a:srgbClr val="666633">
                  <a:alpha val="5098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39" name="Group 39"/>
            <p:cNvGrpSpPr>
              <a:grpSpLocks/>
            </p:cNvGrpSpPr>
            <p:nvPr/>
          </p:nvGrpSpPr>
          <p:grpSpPr bwMode="auto">
            <a:xfrm>
              <a:off x="1044249" y="2792270"/>
              <a:ext cx="1123508" cy="581664"/>
              <a:chOff x="1927" y="3158"/>
              <a:chExt cx="901" cy="531"/>
            </a:xfrm>
          </p:grpSpPr>
          <p:sp>
            <p:nvSpPr>
              <p:cNvPr id="94" name="Freeform 40"/>
              <p:cNvSpPr>
                <a:spLocks/>
              </p:cNvSpPr>
              <p:nvPr/>
            </p:nvSpPr>
            <p:spPr bwMode="auto">
              <a:xfrm>
                <a:off x="1927" y="3430"/>
                <a:ext cx="616" cy="259"/>
              </a:xfrm>
              <a:custGeom>
                <a:avLst/>
                <a:gdLst>
                  <a:gd name="T0" fmla="*/ 282 w 616"/>
                  <a:gd name="T1" fmla="*/ 45 h 259"/>
                  <a:gd name="T2" fmla="*/ 122 w 616"/>
                  <a:gd name="T3" fmla="*/ 53 h 259"/>
                  <a:gd name="T4" fmla="*/ 42 w 616"/>
                  <a:gd name="T5" fmla="*/ 85 h 259"/>
                  <a:gd name="T6" fmla="*/ 10 w 616"/>
                  <a:gd name="T7" fmla="*/ 181 h 259"/>
                  <a:gd name="T8" fmla="*/ 18 w 616"/>
                  <a:gd name="T9" fmla="*/ 237 h 259"/>
                  <a:gd name="T10" fmla="*/ 314 w 616"/>
                  <a:gd name="T11" fmla="*/ 205 h 259"/>
                  <a:gd name="T12" fmla="*/ 578 w 616"/>
                  <a:gd name="T13" fmla="*/ 149 h 259"/>
                  <a:gd name="T14" fmla="*/ 506 w 616"/>
                  <a:gd name="T15" fmla="*/ 69 h 259"/>
                  <a:gd name="T16" fmla="*/ 282 w 616"/>
                  <a:gd name="T17" fmla="*/ 45 h 2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16"/>
                  <a:gd name="T28" fmla="*/ 0 h 259"/>
                  <a:gd name="T29" fmla="*/ 616 w 616"/>
                  <a:gd name="T30" fmla="*/ 259 h 2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16" h="259">
                    <a:moveTo>
                      <a:pt x="282" y="45"/>
                    </a:moveTo>
                    <a:cubicBezTo>
                      <a:pt x="229" y="48"/>
                      <a:pt x="175" y="46"/>
                      <a:pt x="122" y="53"/>
                    </a:cubicBezTo>
                    <a:cubicBezTo>
                      <a:pt x="114" y="54"/>
                      <a:pt x="57" y="81"/>
                      <a:pt x="42" y="85"/>
                    </a:cubicBezTo>
                    <a:cubicBezTo>
                      <a:pt x="22" y="116"/>
                      <a:pt x="21" y="147"/>
                      <a:pt x="10" y="181"/>
                    </a:cubicBezTo>
                    <a:cubicBezTo>
                      <a:pt x="13" y="200"/>
                      <a:pt x="0" y="233"/>
                      <a:pt x="18" y="237"/>
                    </a:cubicBezTo>
                    <a:cubicBezTo>
                      <a:pt x="126" y="259"/>
                      <a:pt x="220" y="243"/>
                      <a:pt x="314" y="205"/>
                    </a:cubicBezTo>
                    <a:cubicBezTo>
                      <a:pt x="339" y="129"/>
                      <a:pt x="483" y="196"/>
                      <a:pt x="578" y="149"/>
                    </a:cubicBezTo>
                    <a:cubicBezTo>
                      <a:pt x="616" y="92"/>
                      <a:pt x="552" y="84"/>
                      <a:pt x="506" y="69"/>
                    </a:cubicBezTo>
                    <a:cubicBezTo>
                      <a:pt x="299" y="0"/>
                      <a:pt x="237" y="135"/>
                      <a:pt x="282" y="45"/>
                    </a:cubicBezTo>
                    <a:close/>
                  </a:path>
                </a:pathLst>
              </a:custGeom>
              <a:solidFill>
                <a:srgbClr val="666633">
                  <a:alpha val="5098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5" name="Freeform 41"/>
              <p:cNvSpPr>
                <a:spLocks/>
              </p:cNvSpPr>
              <p:nvPr/>
            </p:nvSpPr>
            <p:spPr bwMode="auto">
              <a:xfrm rot="5400000">
                <a:off x="2172" y="3231"/>
                <a:ext cx="363" cy="217"/>
              </a:xfrm>
              <a:custGeom>
                <a:avLst/>
                <a:gdLst>
                  <a:gd name="T0" fmla="*/ 155 w 414"/>
                  <a:gd name="T1" fmla="*/ 1 h 353"/>
                  <a:gd name="T2" fmla="*/ 107 w 414"/>
                  <a:gd name="T3" fmla="*/ 2 h 353"/>
                  <a:gd name="T4" fmla="*/ 96 w 414"/>
                  <a:gd name="T5" fmla="*/ 15 h 353"/>
                  <a:gd name="T6" fmla="*/ 46 w 414"/>
                  <a:gd name="T7" fmla="*/ 17 h 353"/>
                  <a:gd name="T8" fmla="*/ 36 w 414"/>
                  <a:gd name="T9" fmla="*/ 23 h 353"/>
                  <a:gd name="T10" fmla="*/ 31 w 414"/>
                  <a:gd name="T11" fmla="*/ 28 h 353"/>
                  <a:gd name="T12" fmla="*/ 4 w 414"/>
                  <a:gd name="T13" fmla="*/ 45 h 353"/>
                  <a:gd name="T14" fmla="*/ 10 w 414"/>
                  <a:gd name="T15" fmla="*/ 67 h 353"/>
                  <a:gd name="T16" fmla="*/ 74 w 414"/>
                  <a:gd name="T17" fmla="*/ 80 h 353"/>
                  <a:gd name="T18" fmla="*/ 203 w 414"/>
                  <a:gd name="T19" fmla="*/ 82 h 353"/>
                  <a:gd name="T20" fmla="*/ 246 w 414"/>
                  <a:gd name="T21" fmla="*/ 76 h 353"/>
                  <a:gd name="T22" fmla="*/ 268 w 414"/>
                  <a:gd name="T23" fmla="*/ 65 h 353"/>
                  <a:gd name="T24" fmla="*/ 279 w 414"/>
                  <a:gd name="T25" fmla="*/ 50 h 353"/>
                  <a:gd name="T26" fmla="*/ 274 w 414"/>
                  <a:gd name="T27" fmla="*/ 26 h 353"/>
                  <a:gd name="T28" fmla="*/ 166 w 414"/>
                  <a:gd name="T29" fmla="*/ 6 h 353"/>
                  <a:gd name="T30" fmla="*/ 155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6" name="Freeform 42"/>
              <p:cNvSpPr>
                <a:spLocks/>
              </p:cNvSpPr>
              <p:nvPr/>
            </p:nvSpPr>
            <p:spPr bwMode="auto">
              <a:xfrm rot="7656780">
                <a:off x="2103" y="3345"/>
                <a:ext cx="227" cy="216"/>
              </a:xfrm>
              <a:custGeom>
                <a:avLst/>
                <a:gdLst>
                  <a:gd name="T0" fmla="*/ 38 w 414"/>
                  <a:gd name="T1" fmla="*/ 1 h 353"/>
                  <a:gd name="T2" fmla="*/ 26 w 414"/>
                  <a:gd name="T3" fmla="*/ 2 h 353"/>
                  <a:gd name="T4" fmla="*/ 24 w 414"/>
                  <a:gd name="T5" fmla="*/ 15 h 353"/>
                  <a:gd name="T6" fmla="*/ 12 w 414"/>
                  <a:gd name="T7" fmla="*/ 17 h 353"/>
                  <a:gd name="T8" fmla="*/ 9 w 414"/>
                  <a:gd name="T9" fmla="*/ 22 h 353"/>
                  <a:gd name="T10" fmla="*/ 8 w 414"/>
                  <a:gd name="T11" fmla="*/ 28 h 353"/>
                  <a:gd name="T12" fmla="*/ 1 w 414"/>
                  <a:gd name="T13" fmla="*/ 44 h 353"/>
                  <a:gd name="T14" fmla="*/ 2 w 414"/>
                  <a:gd name="T15" fmla="*/ 66 h 353"/>
                  <a:gd name="T16" fmla="*/ 18 w 414"/>
                  <a:gd name="T17" fmla="*/ 79 h 353"/>
                  <a:gd name="T18" fmla="*/ 50 w 414"/>
                  <a:gd name="T19" fmla="*/ 81 h 353"/>
                  <a:gd name="T20" fmla="*/ 60 w 414"/>
                  <a:gd name="T21" fmla="*/ 75 h 353"/>
                  <a:gd name="T22" fmla="*/ 66 w 414"/>
                  <a:gd name="T23" fmla="*/ 64 h 353"/>
                  <a:gd name="T24" fmla="*/ 68 w 414"/>
                  <a:gd name="T25" fmla="*/ 50 h 353"/>
                  <a:gd name="T26" fmla="*/ 67 w 414"/>
                  <a:gd name="T27" fmla="*/ 26 h 353"/>
                  <a:gd name="T28" fmla="*/ 41 w 414"/>
                  <a:gd name="T29" fmla="*/ 6 h 353"/>
                  <a:gd name="T30" fmla="*/ 38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7" name="Freeform 43"/>
              <p:cNvSpPr>
                <a:spLocks/>
              </p:cNvSpPr>
              <p:nvPr/>
            </p:nvSpPr>
            <p:spPr bwMode="auto">
              <a:xfrm rot="-9601576">
                <a:off x="2381" y="3339"/>
                <a:ext cx="447" cy="309"/>
              </a:xfrm>
              <a:custGeom>
                <a:avLst/>
                <a:gdLst>
                  <a:gd name="T0" fmla="*/ 136 w 447"/>
                  <a:gd name="T1" fmla="*/ 250 h 309"/>
                  <a:gd name="T2" fmla="*/ 0 w 447"/>
                  <a:gd name="T3" fmla="*/ 146 h 309"/>
                  <a:gd name="T4" fmla="*/ 72 w 447"/>
                  <a:gd name="T5" fmla="*/ 114 h 309"/>
                  <a:gd name="T6" fmla="*/ 128 w 447"/>
                  <a:gd name="T7" fmla="*/ 106 h 309"/>
                  <a:gd name="T8" fmla="*/ 120 w 447"/>
                  <a:gd name="T9" fmla="*/ 74 h 309"/>
                  <a:gd name="T10" fmla="*/ 136 w 447"/>
                  <a:gd name="T11" fmla="*/ 50 h 309"/>
                  <a:gd name="T12" fmla="*/ 264 w 447"/>
                  <a:gd name="T13" fmla="*/ 34 h 309"/>
                  <a:gd name="T14" fmla="*/ 400 w 447"/>
                  <a:gd name="T15" fmla="*/ 10 h 309"/>
                  <a:gd name="T16" fmla="*/ 368 w 447"/>
                  <a:gd name="T17" fmla="*/ 34 h 309"/>
                  <a:gd name="T18" fmla="*/ 344 w 447"/>
                  <a:gd name="T19" fmla="*/ 82 h 309"/>
                  <a:gd name="T20" fmla="*/ 392 w 447"/>
                  <a:gd name="T21" fmla="*/ 146 h 309"/>
                  <a:gd name="T22" fmla="*/ 424 w 447"/>
                  <a:gd name="T23" fmla="*/ 154 h 309"/>
                  <a:gd name="T24" fmla="*/ 408 w 447"/>
                  <a:gd name="T25" fmla="*/ 194 h 309"/>
                  <a:gd name="T26" fmla="*/ 320 w 447"/>
                  <a:gd name="T27" fmla="*/ 202 h 309"/>
                  <a:gd name="T28" fmla="*/ 248 w 447"/>
                  <a:gd name="T29" fmla="*/ 282 h 309"/>
                  <a:gd name="T30" fmla="*/ 224 w 447"/>
                  <a:gd name="T31" fmla="*/ 298 h 309"/>
                  <a:gd name="T32" fmla="*/ 136 w 447"/>
                  <a:gd name="T33" fmla="*/ 250 h 30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7"/>
                  <a:gd name="T52" fmla="*/ 0 h 309"/>
                  <a:gd name="T53" fmla="*/ 447 w 447"/>
                  <a:gd name="T54" fmla="*/ 309 h 30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7" h="309">
                    <a:moveTo>
                      <a:pt x="136" y="250"/>
                    </a:moveTo>
                    <a:cubicBezTo>
                      <a:pt x="88" y="234"/>
                      <a:pt x="37" y="183"/>
                      <a:pt x="0" y="146"/>
                    </a:cubicBezTo>
                    <a:cubicBezTo>
                      <a:pt x="24" y="135"/>
                      <a:pt x="47" y="122"/>
                      <a:pt x="72" y="114"/>
                    </a:cubicBezTo>
                    <a:cubicBezTo>
                      <a:pt x="90" y="108"/>
                      <a:pt x="114" y="118"/>
                      <a:pt x="128" y="106"/>
                    </a:cubicBezTo>
                    <a:cubicBezTo>
                      <a:pt x="136" y="99"/>
                      <a:pt x="123" y="85"/>
                      <a:pt x="120" y="74"/>
                    </a:cubicBezTo>
                    <a:cubicBezTo>
                      <a:pt x="125" y="66"/>
                      <a:pt x="127" y="53"/>
                      <a:pt x="136" y="50"/>
                    </a:cubicBezTo>
                    <a:cubicBezTo>
                      <a:pt x="177" y="38"/>
                      <a:pt x="264" y="34"/>
                      <a:pt x="264" y="34"/>
                    </a:cubicBezTo>
                    <a:cubicBezTo>
                      <a:pt x="295" y="25"/>
                      <a:pt x="370" y="0"/>
                      <a:pt x="400" y="10"/>
                    </a:cubicBezTo>
                    <a:cubicBezTo>
                      <a:pt x="413" y="14"/>
                      <a:pt x="377" y="25"/>
                      <a:pt x="368" y="34"/>
                    </a:cubicBezTo>
                    <a:cubicBezTo>
                      <a:pt x="352" y="50"/>
                      <a:pt x="351" y="62"/>
                      <a:pt x="344" y="82"/>
                    </a:cubicBezTo>
                    <a:cubicBezTo>
                      <a:pt x="392" y="94"/>
                      <a:pt x="405" y="94"/>
                      <a:pt x="392" y="146"/>
                    </a:cubicBezTo>
                    <a:cubicBezTo>
                      <a:pt x="403" y="149"/>
                      <a:pt x="415" y="147"/>
                      <a:pt x="424" y="154"/>
                    </a:cubicBezTo>
                    <a:cubicBezTo>
                      <a:pt x="447" y="172"/>
                      <a:pt x="426" y="190"/>
                      <a:pt x="408" y="194"/>
                    </a:cubicBezTo>
                    <a:cubicBezTo>
                      <a:pt x="379" y="200"/>
                      <a:pt x="349" y="199"/>
                      <a:pt x="320" y="202"/>
                    </a:cubicBezTo>
                    <a:cubicBezTo>
                      <a:pt x="305" y="247"/>
                      <a:pt x="291" y="254"/>
                      <a:pt x="248" y="282"/>
                    </a:cubicBezTo>
                    <a:cubicBezTo>
                      <a:pt x="240" y="287"/>
                      <a:pt x="224" y="298"/>
                      <a:pt x="224" y="298"/>
                    </a:cubicBezTo>
                    <a:cubicBezTo>
                      <a:pt x="156" y="291"/>
                      <a:pt x="136" y="309"/>
                      <a:pt x="136" y="250"/>
                    </a:cubicBezTo>
                    <a:close/>
                  </a:path>
                </a:pathLst>
              </a:custGeom>
              <a:solidFill>
                <a:srgbClr val="009900">
                  <a:alpha val="36862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40" name="Gruppieren 93"/>
            <p:cNvGrpSpPr>
              <a:grpSpLocks/>
            </p:cNvGrpSpPr>
            <p:nvPr/>
          </p:nvGrpSpPr>
          <p:grpSpPr bwMode="auto">
            <a:xfrm flipH="1">
              <a:off x="2166532" y="1500175"/>
              <a:ext cx="953932" cy="1881439"/>
              <a:chOff x="7429520" y="2342276"/>
              <a:chExt cx="1000138" cy="2726623"/>
            </a:xfrm>
          </p:grpSpPr>
          <p:grpSp>
            <p:nvGrpSpPr>
              <p:cNvPr id="89" name="Gruppieren 91"/>
              <p:cNvGrpSpPr>
                <a:grpSpLocks/>
              </p:cNvGrpSpPr>
              <p:nvPr/>
            </p:nvGrpSpPr>
            <p:grpSpPr bwMode="auto">
              <a:xfrm>
                <a:off x="8001018" y="2342276"/>
                <a:ext cx="428640" cy="2726620"/>
                <a:chOff x="7858142" y="3103223"/>
                <a:chExt cx="360373" cy="1895828"/>
              </a:xfrm>
            </p:grpSpPr>
            <p:sp>
              <p:nvSpPr>
                <p:cNvPr id="92" name="Rectangle 98"/>
                <p:cNvSpPr>
                  <a:spLocks noChangeArrowheads="1"/>
                </p:cNvSpPr>
                <p:nvPr/>
              </p:nvSpPr>
              <p:spPr bwMode="auto">
                <a:xfrm>
                  <a:off x="7858152" y="3908495"/>
                  <a:ext cx="360363" cy="1090556"/>
                </a:xfrm>
                <a:prstGeom prst="rect">
                  <a:avLst/>
                </a:prstGeom>
                <a:solidFill>
                  <a:srgbClr val="FEE49A"/>
                </a:solidFill>
                <a:ln w="9525">
                  <a:solidFill>
                    <a:srgbClr val="FF99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93" name="AutoShape 99"/>
                <p:cNvSpPr>
                  <a:spLocks noChangeArrowheads="1"/>
                </p:cNvSpPr>
                <p:nvPr/>
              </p:nvSpPr>
              <p:spPr bwMode="auto">
                <a:xfrm rot="10800000">
                  <a:off x="7858142" y="3103223"/>
                  <a:ext cx="360373" cy="805271"/>
                </a:xfrm>
                <a:custGeom>
                  <a:avLst/>
                  <a:gdLst>
                    <a:gd name="T0" fmla="*/ 756850 w 21600"/>
                    <a:gd name="T1" fmla="*/ 2279401 h 21600"/>
                    <a:gd name="T2" fmla="*/ 506324 w 21600"/>
                    <a:gd name="T3" fmla="*/ 4560182 h 21600"/>
                    <a:gd name="T4" fmla="*/ 250793 w 21600"/>
                    <a:gd name="T5" fmla="*/ 2279401 h 21600"/>
                    <a:gd name="T6" fmla="*/ 50632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7167 w 21600"/>
                    <a:gd name="T13" fmla="*/ 7118 h 21600"/>
                    <a:gd name="T14" fmla="*/ 14433 w 21600"/>
                    <a:gd name="T15" fmla="*/ 1448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10765" y="21600"/>
                      </a:lnTo>
                      <a:lnTo>
                        <a:pt x="10835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7C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90" name="Rectangle 14"/>
              <p:cNvSpPr>
                <a:spLocks noChangeArrowheads="1"/>
              </p:cNvSpPr>
              <p:nvPr/>
            </p:nvSpPr>
            <p:spPr bwMode="auto">
              <a:xfrm>
                <a:off x="7500958" y="4214818"/>
                <a:ext cx="714380" cy="854081"/>
              </a:xfrm>
              <a:prstGeom prst="rect">
                <a:avLst/>
              </a:prstGeom>
              <a:solidFill>
                <a:srgbClr val="FEE49A"/>
              </a:solidFill>
              <a:ln w="9525">
                <a:solidFill>
                  <a:srgbClr val="FF99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1" name="AutoShape 90"/>
              <p:cNvSpPr>
                <a:spLocks noChangeArrowheads="1"/>
              </p:cNvSpPr>
              <p:nvPr/>
            </p:nvSpPr>
            <p:spPr bwMode="auto">
              <a:xfrm rot="10800000">
                <a:off x="7429520" y="3711577"/>
                <a:ext cx="857256" cy="498478"/>
              </a:xfrm>
              <a:custGeom>
                <a:avLst/>
                <a:gdLst>
                  <a:gd name="T0" fmla="*/ 10189439 w 21600"/>
                  <a:gd name="T1" fmla="*/ 540572 h 21600"/>
                  <a:gd name="T2" fmla="*/ 6813955 w 21600"/>
                  <a:gd name="T3" fmla="*/ 1081674 h 21600"/>
                  <a:gd name="T4" fmla="*/ 3375485 w 21600"/>
                  <a:gd name="T5" fmla="*/ 540572 h 21600"/>
                  <a:gd name="T6" fmla="*/ 6813955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7167 w 21600"/>
                  <a:gd name="T13" fmla="*/ 7118 h 21600"/>
                  <a:gd name="T14" fmla="*/ 14433 w 21600"/>
                  <a:gd name="T15" fmla="*/ 144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0765" y="21600"/>
                    </a:lnTo>
                    <a:lnTo>
                      <a:pt x="1083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41" name="Gruppieren 92"/>
            <p:cNvGrpSpPr>
              <a:grpSpLocks/>
            </p:cNvGrpSpPr>
            <p:nvPr/>
          </p:nvGrpSpPr>
          <p:grpSpPr bwMode="auto">
            <a:xfrm>
              <a:off x="1156476" y="2447217"/>
              <a:ext cx="1068648" cy="1183059"/>
              <a:chOff x="5715008" y="1071545"/>
              <a:chExt cx="1360495" cy="1714514"/>
            </a:xfrm>
          </p:grpSpPr>
          <p:sp>
            <p:nvSpPr>
              <p:cNvPr id="82" name="Rectangle 9"/>
              <p:cNvSpPr>
                <a:spLocks noChangeArrowheads="1"/>
              </p:cNvSpPr>
              <p:nvPr/>
            </p:nvSpPr>
            <p:spPr bwMode="auto">
              <a:xfrm>
                <a:off x="5715008" y="2285992"/>
                <a:ext cx="1071570" cy="500067"/>
              </a:xfrm>
              <a:prstGeom prst="rect">
                <a:avLst/>
              </a:prstGeom>
              <a:solidFill>
                <a:srgbClr val="FEE49A"/>
              </a:solidFill>
              <a:ln w="9525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3" name="Rectangle 98"/>
              <p:cNvSpPr>
                <a:spLocks noChangeArrowheads="1"/>
              </p:cNvSpPr>
              <p:nvPr/>
            </p:nvSpPr>
            <p:spPr bwMode="auto">
              <a:xfrm>
                <a:off x="6715140" y="1928801"/>
                <a:ext cx="360363" cy="857257"/>
              </a:xfrm>
              <a:prstGeom prst="rect">
                <a:avLst/>
              </a:prstGeom>
              <a:solidFill>
                <a:srgbClr val="FEE49A"/>
              </a:solidFill>
              <a:ln w="9525">
                <a:solidFill>
                  <a:srgbClr val="FF99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4" name="AutoShape 99"/>
              <p:cNvSpPr>
                <a:spLocks noChangeArrowheads="1"/>
              </p:cNvSpPr>
              <p:nvPr/>
            </p:nvSpPr>
            <p:spPr bwMode="auto">
              <a:xfrm rot="10800000">
                <a:off x="6715140" y="1071545"/>
                <a:ext cx="357190" cy="857255"/>
              </a:xfrm>
              <a:custGeom>
                <a:avLst/>
                <a:gdLst>
                  <a:gd name="T0" fmla="*/ 736969 w 21600"/>
                  <a:gd name="T1" fmla="*/ 2750162 h 21600"/>
                  <a:gd name="T2" fmla="*/ 492773 w 21600"/>
                  <a:gd name="T3" fmla="*/ 5501871 h 21600"/>
                  <a:gd name="T4" fmla="*/ 244196 w 21600"/>
                  <a:gd name="T5" fmla="*/ 2750162 h 21600"/>
                  <a:gd name="T6" fmla="*/ 49277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7167 w 21600"/>
                  <a:gd name="T13" fmla="*/ 7118 h 21600"/>
                  <a:gd name="T14" fmla="*/ 14433 w 21600"/>
                  <a:gd name="T15" fmla="*/ 144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0765" y="21600"/>
                    </a:lnTo>
                    <a:lnTo>
                      <a:pt x="1083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5" name="AutoShape 10"/>
              <p:cNvSpPr>
                <a:spLocks noChangeArrowheads="1"/>
              </p:cNvSpPr>
              <p:nvPr/>
            </p:nvSpPr>
            <p:spPr bwMode="auto">
              <a:xfrm rot="10800000">
                <a:off x="5715008" y="2071678"/>
                <a:ext cx="1143008" cy="214314"/>
              </a:xfrm>
              <a:custGeom>
                <a:avLst/>
                <a:gdLst>
                  <a:gd name="T0" fmla="*/ 166405447 w 21600"/>
                  <a:gd name="T1" fmla="*/ 56605 h 21600"/>
                  <a:gd name="T2" fmla="*/ 89351999 w 21600"/>
                  <a:gd name="T3" fmla="*/ 113309 h 21600"/>
                  <a:gd name="T4" fmla="*/ 12298553 w 21600"/>
                  <a:gd name="T5" fmla="*/ 56605 h 21600"/>
                  <a:gd name="T6" fmla="*/ 8935199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278 w 21600"/>
                  <a:gd name="T13" fmla="*/ 3352 h 21600"/>
                  <a:gd name="T14" fmla="*/ 18322 w 21600"/>
                  <a:gd name="T15" fmla="*/ 1824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967" y="21600"/>
                    </a:lnTo>
                    <a:lnTo>
                      <a:pt x="1863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86" name="Gruppieren 86"/>
              <p:cNvGrpSpPr>
                <a:grpSpLocks/>
              </p:cNvGrpSpPr>
              <p:nvPr/>
            </p:nvGrpSpPr>
            <p:grpSpPr bwMode="auto">
              <a:xfrm>
                <a:off x="6572264" y="2143116"/>
                <a:ext cx="360363" cy="642942"/>
                <a:chOff x="7727961" y="4073530"/>
                <a:chExt cx="360363" cy="619126"/>
              </a:xfrm>
            </p:grpSpPr>
            <p:sp>
              <p:nvSpPr>
                <p:cNvPr id="87" name="Rectangle 98"/>
                <p:cNvSpPr>
                  <a:spLocks noChangeArrowheads="1"/>
                </p:cNvSpPr>
                <p:nvPr/>
              </p:nvSpPr>
              <p:spPr bwMode="auto">
                <a:xfrm>
                  <a:off x="7727961" y="4217993"/>
                  <a:ext cx="360363" cy="474663"/>
                </a:xfrm>
                <a:prstGeom prst="rect">
                  <a:avLst/>
                </a:prstGeom>
                <a:solidFill>
                  <a:srgbClr val="FEE49A"/>
                </a:solidFill>
                <a:ln w="9525">
                  <a:solidFill>
                    <a:srgbClr val="FF99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88" name="AutoShape 99"/>
                <p:cNvSpPr>
                  <a:spLocks noChangeArrowheads="1"/>
                </p:cNvSpPr>
                <p:nvPr/>
              </p:nvSpPr>
              <p:spPr bwMode="auto">
                <a:xfrm rot="10800000">
                  <a:off x="7727961" y="4073530"/>
                  <a:ext cx="344488" cy="139700"/>
                </a:xfrm>
                <a:custGeom>
                  <a:avLst/>
                  <a:gdLst>
                    <a:gd name="T0" fmla="*/ 661321 w 21600"/>
                    <a:gd name="T1" fmla="*/ 11920 h 21600"/>
                    <a:gd name="T2" fmla="*/ 442077 w 21600"/>
                    <a:gd name="T3" fmla="*/ 23801 h 21600"/>
                    <a:gd name="T4" fmla="*/ 219005 w 21600"/>
                    <a:gd name="T5" fmla="*/ 11920 h 21600"/>
                    <a:gd name="T6" fmla="*/ 44207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7167 w 21600"/>
                    <a:gd name="T13" fmla="*/ 7118 h 21600"/>
                    <a:gd name="T14" fmla="*/ 14433 w 21600"/>
                    <a:gd name="T15" fmla="*/ 1448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10765" y="21600"/>
                      </a:lnTo>
                      <a:lnTo>
                        <a:pt x="10835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7C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</p:grpSp>
        <p:grpSp>
          <p:nvGrpSpPr>
            <p:cNvPr id="42" name="Group 16"/>
            <p:cNvGrpSpPr>
              <a:grpSpLocks/>
            </p:cNvGrpSpPr>
            <p:nvPr/>
          </p:nvGrpSpPr>
          <p:grpSpPr bwMode="auto">
            <a:xfrm>
              <a:off x="2285982" y="2786058"/>
              <a:ext cx="2425199" cy="928694"/>
              <a:chOff x="521" y="255"/>
              <a:chExt cx="2626" cy="907"/>
            </a:xfrm>
          </p:grpSpPr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745" y="467"/>
                <a:ext cx="1116" cy="332"/>
              </a:xfrm>
              <a:custGeom>
                <a:avLst/>
                <a:gdLst>
                  <a:gd name="T0" fmla="*/ 18079 w 616"/>
                  <a:gd name="T1" fmla="*/ 256 h 259"/>
                  <a:gd name="T2" fmla="*/ 7808 w 616"/>
                  <a:gd name="T3" fmla="*/ 304 h 259"/>
                  <a:gd name="T4" fmla="*/ 2694 w 616"/>
                  <a:gd name="T5" fmla="*/ 483 h 259"/>
                  <a:gd name="T6" fmla="*/ 647 w 616"/>
                  <a:gd name="T7" fmla="*/ 1028 h 259"/>
                  <a:gd name="T8" fmla="*/ 1172 w 616"/>
                  <a:gd name="T9" fmla="*/ 1351 h 259"/>
                  <a:gd name="T10" fmla="*/ 20122 w 616"/>
                  <a:gd name="T11" fmla="*/ 1166 h 259"/>
                  <a:gd name="T12" fmla="*/ 37027 w 616"/>
                  <a:gd name="T13" fmla="*/ 850 h 259"/>
                  <a:gd name="T14" fmla="*/ 32415 w 616"/>
                  <a:gd name="T15" fmla="*/ 391 h 259"/>
                  <a:gd name="T16" fmla="*/ 18079 w 616"/>
                  <a:gd name="T17" fmla="*/ 256 h 2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16"/>
                  <a:gd name="T28" fmla="*/ 0 h 259"/>
                  <a:gd name="T29" fmla="*/ 616 w 616"/>
                  <a:gd name="T30" fmla="*/ 259 h 2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16" h="259">
                    <a:moveTo>
                      <a:pt x="282" y="45"/>
                    </a:moveTo>
                    <a:cubicBezTo>
                      <a:pt x="229" y="48"/>
                      <a:pt x="175" y="46"/>
                      <a:pt x="122" y="53"/>
                    </a:cubicBezTo>
                    <a:cubicBezTo>
                      <a:pt x="114" y="54"/>
                      <a:pt x="57" y="81"/>
                      <a:pt x="42" y="85"/>
                    </a:cubicBezTo>
                    <a:cubicBezTo>
                      <a:pt x="22" y="116"/>
                      <a:pt x="21" y="147"/>
                      <a:pt x="10" y="181"/>
                    </a:cubicBezTo>
                    <a:cubicBezTo>
                      <a:pt x="13" y="200"/>
                      <a:pt x="0" y="233"/>
                      <a:pt x="18" y="237"/>
                    </a:cubicBezTo>
                    <a:cubicBezTo>
                      <a:pt x="126" y="259"/>
                      <a:pt x="220" y="243"/>
                      <a:pt x="314" y="205"/>
                    </a:cubicBezTo>
                    <a:cubicBezTo>
                      <a:pt x="339" y="129"/>
                      <a:pt x="483" y="196"/>
                      <a:pt x="578" y="149"/>
                    </a:cubicBezTo>
                    <a:cubicBezTo>
                      <a:pt x="616" y="92"/>
                      <a:pt x="552" y="84"/>
                      <a:pt x="506" y="69"/>
                    </a:cubicBezTo>
                    <a:cubicBezTo>
                      <a:pt x="299" y="0"/>
                      <a:pt x="237" y="135"/>
                      <a:pt x="282" y="45"/>
                    </a:cubicBezTo>
                    <a:close/>
                  </a:path>
                </a:pathLst>
              </a:custGeom>
              <a:solidFill>
                <a:srgbClr val="666633">
                  <a:alpha val="5098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 rot="5400000">
                <a:off x="2322" y="254"/>
                <a:ext cx="329" cy="331"/>
              </a:xfrm>
              <a:custGeom>
                <a:avLst/>
                <a:gdLst>
                  <a:gd name="T0" fmla="*/ 45 w 414"/>
                  <a:gd name="T1" fmla="*/ 1 h 353"/>
                  <a:gd name="T2" fmla="*/ 32 w 414"/>
                  <a:gd name="T3" fmla="*/ 8 h 353"/>
                  <a:gd name="T4" fmla="*/ 29 w 414"/>
                  <a:gd name="T5" fmla="*/ 41 h 353"/>
                  <a:gd name="T6" fmla="*/ 14 w 414"/>
                  <a:gd name="T7" fmla="*/ 47 h 353"/>
                  <a:gd name="T8" fmla="*/ 11 w 414"/>
                  <a:gd name="T9" fmla="*/ 62 h 353"/>
                  <a:gd name="T10" fmla="*/ 9 w 414"/>
                  <a:gd name="T11" fmla="*/ 77 h 353"/>
                  <a:gd name="T12" fmla="*/ 2 w 414"/>
                  <a:gd name="T13" fmla="*/ 123 h 353"/>
                  <a:gd name="T14" fmla="*/ 3 w 414"/>
                  <a:gd name="T15" fmla="*/ 184 h 353"/>
                  <a:gd name="T16" fmla="*/ 22 w 414"/>
                  <a:gd name="T17" fmla="*/ 218 h 353"/>
                  <a:gd name="T18" fmla="*/ 60 w 414"/>
                  <a:gd name="T19" fmla="*/ 225 h 353"/>
                  <a:gd name="T20" fmla="*/ 73 w 414"/>
                  <a:gd name="T21" fmla="*/ 209 h 353"/>
                  <a:gd name="T22" fmla="*/ 79 w 414"/>
                  <a:gd name="T23" fmla="*/ 179 h 353"/>
                  <a:gd name="T24" fmla="*/ 83 w 414"/>
                  <a:gd name="T25" fmla="*/ 138 h 353"/>
                  <a:gd name="T26" fmla="*/ 82 w 414"/>
                  <a:gd name="T27" fmla="*/ 72 h 353"/>
                  <a:gd name="T28" fmla="*/ 49 w 414"/>
                  <a:gd name="T29" fmla="*/ 17 h 353"/>
                  <a:gd name="T30" fmla="*/ 45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 rot="7656780">
                <a:off x="2126" y="300"/>
                <a:ext cx="290" cy="391"/>
              </a:xfrm>
              <a:custGeom>
                <a:avLst/>
                <a:gdLst>
                  <a:gd name="T0" fmla="*/ 19 w 414"/>
                  <a:gd name="T1" fmla="*/ 1 h 353"/>
                  <a:gd name="T2" fmla="*/ 13 w 414"/>
                  <a:gd name="T3" fmla="*/ 18 h 353"/>
                  <a:gd name="T4" fmla="*/ 12 w 414"/>
                  <a:gd name="T5" fmla="*/ 135 h 353"/>
                  <a:gd name="T6" fmla="*/ 6 w 414"/>
                  <a:gd name="T7" fmla="*/ 151 h 353"/>
                  <a:gd name="T8" fmla="*/ 4 w 414"/>
                  <a:gd name="T9" fmla="*/ 198 h 353"/>
                  <a:gd name="T10" fmla="*/ 4 w 414"/>
                  <a:gd name="T11" fmla="*/ 248 h 353"/>
                  <a:gd name="T12" fmla="*/ 1 w 414"/>
                  <a:gd name="T13" fmla="*/ 395 h 353"/>
                  <a:gd name="T14" fmla="*/ 1 w 414"/>
                  <a:gd name="T15" fmla="*/ 590 h 353"/>
                  <a:gd name="T16" fmla="*/ 9 w 414"/>
                  <a:gd name="T17" fmla="*/ 706 h 353"/>
                  <a:gd name="T18" fmla="*/ 25 w 414"/>
                  <a:gd name="T19" fmla="*/ 722 h 353"/>
                  <a:gd name="T20" fmla="*/ 30 w 414"/>
                  <a:gd name="T21" fmla="*/ 671 h 353"/>
                  <a:gd name="T22" fmla="*/ 33 w 414"/>
                  <a:gd name="T23" fmla="*/ 573 h 353"/>
                  <a:gd name="T24" fmla="*/ 34 w 414"/>
                  <a:gd name="T25" fmla="*/ 444 h 353"/>
                  <a:gd name="T26" fmla="*/ 34 w 414"/>
                  <a:gd name="T27" fmla="*/ 229 h 353"/>
                  <a:gd name="T28" fmla="*/ 20 w 414"/>
                  <a:gd name="T29" fmla="*/ 52 h 353"/>
                  <a:gd name="T30" fmla="*/ 19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6" name="Freeform 20"/>
              <p:cNvSpPr>
                <a:spLocks/>
              </p:cNvSpPr>
              <p:nvPr/>
            </p:nvSpPr>
            <p:spPr bwMode="auto">
              <a:xfrm rot="-8559590">
                <a:off x="2471" y="301"/>
                <a:ext cx="620" cy="453"/>
              </a:xfrm>
              <a:custGeom>
                <a:avLst/>
                <a:gdLst>
                  <a:gd name="T0" fmla="*/ 1343 w 447"/>
                  <a:gd name="T1" fmla="*/ 3645 h 309"/>
                  <a:gd name="T2" fmla="*/ 0 w 447"/>
                  <a:gd name="T3" fmla="*/ 2123 h 309"/>
                  <a:gd name="T4" fmla="*/ 716 w 447"/>
                  <a:gd name="T5" fmla="*/ 1657 h 309"/>
                  <a:gd name="T6" fmla="*/ 1269 w 447"/>
                  <a:gd name="T7" fmla="*/ 1536 h 309"/>
                  <a:gd name="T8" fmla="*/ 1179 w 447"/>
                  <a:gd name="T9" fmla="*/ 1070 h 309"/>
                  <a:gd name="T10" fmla="*/ 1343 w 447"/>
                  <a:gd name="T11" fmla="*/ 724 h 309"/>
                  <a:gd name="T12" fmla="*/ 2610 w 447"/>
                  <a:gd name="T13" fmla="*/ 494 h 309"/>
                  <a:gd name="T14" fmla="*/ 3952 w 447"/>
                  <a:gd name="T15" fmla="*/ 148 h 309"/>
                  <a:gd name="T16" fmla="*/ 3633 w 447"/>
                  <a:gd name="T17" fmla="*/ 494 h 309"/>
                  <a:gd name="T18" fmla="*/ 3397 w 447"/>
                  <a:gd name="T19" fmla="*/ 1190 h 309"/>
                  <a:gd name="T20" fmla="*/ 3874 w 447"/>
                  <a:gd name="T21" fmla="*/ 2123 h 309"/>
                  <a:gd name="T22" fmla="*/ 4190 w 447"/>
                  <a:gd name="T23" fmla="*/ 2240 h 309"/>
                  <a:gd name="T24" fmla="*/ 4028 w 447"/>
                  <a:gd name="T25" fmla="*/ 2818 h 309"/>
                  <a:gd name="T26" fmla="*/ 3162 w 447"/>
                  <a:gd name="T27" fmla="*/ 2936 h 309"/>
                  <a:gd name="T28" fmla="*/ 2449 w 447"/>
                  <a:gd name="T29" fmla="*/ 4096 h 309"/>
                  <a:gd name="T30" fmla="*/ 2212 w 447"/>
                  <a:gd name="T31" fmla="*/ 4341 h 309"/>
                  <a:gd name="T32" fmla="*/ 1343 w 447"/>
                  <a:gd name="T33" fmla="*/ 3645 h 30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7"/>
                  <a:gd name="T52" fmla="*/ 0 h 309"/>
                  <a:gd name="T53" fmla="*/ 447 w 447"/>
                  <a:gd name="T54" fmla="*/ 309 h 30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7" h="309">
                    <a:moveTo>
                      <a:pt x="136" y="250"/>
                    </a:moveTo>
                    <a:cubicBezTo>
                      <a:pt x="88" y="234"/>
                      <a:pt x="37" y="183"/>
                      <a:pt x="0" y="146"/>
                    </a:cubicBezTo>
                    <a:cubicBezTo>
                      <a:pt x="24" y="135"/>
                      <a:pt x="47" y="122"/>
                      <a:pt x="72" y="114"/>
                    </a:cubicBezTo>
                    <a:cubicBezTo>
                      <a:pt x="90" y="108"/>
                      <a:pt x="114" y="118"/>
                      <a:pt x="128" y="106"/>
                    </a:cubicBezTo>
                    <a:cubicBezTo>
                      <a:pt x="136" y="99"/>
                      <a:pt x="123" y="85"/>
                      <a:pt x="120" y="74"/>
                    </a:cubicBezTo>
                    <a:cubicBezTo>
                      <a:pt x="125" y="66"/>
                      <a:pt x="127" y="53"/>
                      <a:pt x="136" y="50"/>
                    </a:cubicBezTo>
                    <a:cubicBezTo>
                      <a:pt x="177" y="38"/>
                      <a:pt x="264" y="34"/>
                      <a:pt x="264" y="34"/>
                    </a:cubicBezTo>
                    <a:cubicBezTo>
                      <a:pt x="295" y="25"/>
                      <a:pt x="370" y="0"/>
                      <a:pt x="400" y="10"/>
                    </a:cubicBezTo>
                    <a:cubicBezTo>
                      <a:pt x="413" y="14"/>
                      <a:pt x="377" y="25"/>
                      <a:pt x="368" y="34"/>
                    </a:cubicBezTo>
                    <a:cubicBezTo>
                      <a:pt x="352" y="50"/>
                      <a:pt x="351" y="62"/>
                      <a:pt x="344" y="82"/>
                    </a:cubicBezTo>
                    <a:cubicBezTo>
                      <a:pt x="392" y="94"/>
                      <a:pt x="405" y="94"/>
                      <a:pt x="392" y="146"/>
                    </a:cubicBezTo>
                    <a:cubicBezTo>
                      <a:pt x="403" y="149"/>
                      <a:pt x="415" y="147"/>
                      <a:pt x="424" y="154"/>
                    </a:cubicBezTo>
                    <a:cubicBezTo>
                      <a:pt x="447" y="172"/>
                      <a:pt x="426" y="190"/>
                      <a:pt x="408" y="194"/>
                    </a:cubicBezTo>
                    <a:cubicBezTo>
                      <a:pt x="379" y="200"/>
                      <a:pt x="349" y="199"/>
                      <a:pt x="320" y="202"/>
                    </a:cubicBezTo>
                    <a:cubicBezTo>
                      <a:pt x="305" y="247"/>
                      <a:pt x="291" y="254"/>
                      <a:pt x="248" y="282"/>
                    </a:cubicBezTo>
                    <a:cubicBezTo>
                      <a:pt x="240" y="287"/>
                      <a:pt x="224" y="298"/>
                      <a:pt x="224" y="298"/>
                    </a:cubicBezTo>
                    <a:cubicBezTo>
                      <a:pt x="156" y="291"/>
                      <a:pt x="136" y="309"/>
                      <a:pt x="136" y="250"/>
                    </a:cubicBezTo>
                    <a:close/>
                  </a:path>
                </a:pathLst>
              </a:custGeom>
              <a:solidFill>
                <a:srgbClr val="009900">
                  <a:alpha val="36862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47" name="Group 21"/>
              <p:cNvGrpSpPr>
                <a:grpSpLocks/>
              </p:cNvGrpSpPr>
              <p:nvPr/>
            </p:nvGrpSpPr>
            <p:grpSpPr bwMode="auto">
              <a:xfrm flipH="1">
                <a:off x="1107" y="351"/>
                <a:ext cx="960" cy="441"/>
                <a:chOff x="1927" y="3158"/>
                <a:chExt cx="901" cy="531"/>
              </a:xfrm>
            </p:grpSpPr>
            <p:sp>
              <p:nvSpPr>
                <p:cNvPr id="78" name="Freeform 22"/>
                <p:cNvSpPr>
                  <a:spLocks/>
                </p:cNvSpPr>
                <p:nvPr/>
              </p:nvSpPr>
              <p:spPr bwMode="auto">
                <a:xfrm>
                  <a:off x="1927" y="3430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9" name="Freeform 23"/>
                <p:cNvSpPr>
                  <a:spLocks/>
                </p:cNvSpPr>
                <p:nvPr/>
              </p:nvSpPr>
              <p:spPr bwMode="auto">
                <a:xfrm rot="5400000">
                  <a:off x="2172" y="3231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0" name="Freeform 24"/>
                <p:cNvSpPr>
                  <a:spLocks/>
                </p:cNvSpPr>
                <p:nvPr/>
              </p:nvSpPr>
              <p:spPr bwMode="auto">
                <a:xfrm rot="7656780">
                  <a:off x="2103" y="3345"/>
                  <a:ext cx="227" cy="216"/>
                </a:xfrm>
                <a:custGeom>
                  <a:avLst/>
                  <a:gdLst>
                    <a:gd name="T0" fmla="*/ 4 w 414"/>
                    <a:gd name="T1" fmla="*/ 1 h 353"/>
                    <a:gd name="T2" fmla="*/ 2 w 414"/>
                    <a:gd name="T3" fmla="*/ 1 h 353"/>
                    <a:gd name="T4" fmla="*/ 2 w 414"/>
                    <a:gd name="T5" fmla="*/ 2 h 353"/>
                    <a:gd name="T6" fmla="*/ 1 w 414"/>
                    <a:gd name="T7" fmla="*/ 2 h 353"/>
                    <a:gd name="T8" fmla="*/ 1 w 414"/>
                    <a:gd name="T9" fmla="*/ 3 h 353"/>
                    <a:gd name="T10" fmla="*/ 1 w 414"/>
                    <a:gd name="T11" fmla="*/ 4 h 353"/>
                    <a:gd name="T12" fmla="*/ 1 w 414"/>
                    <a:gd name="T13" fmla="*/ 6 h 353"/>
                    <a:gd name="T14" fmla="*/ 1 w 414"/>
                    <a:gd name="T15" fmla="*/ 9 h 353"/>
                    <a:gd name="T16" fmla="*/ 2 w 414"/>
                    <a:gd name="T17" fmla="*/ 11 h 353"/>
                    <a:gd name="T18" fmla="*/ 4 w 414"/>
                    <a:gd name="T19" fmla="*/ 12 h 353"/>
                    <a:gd name="T20" fmla="*/ 5 w 414"/>
                    <a:gd name="T21" fmla="*/ 10 h 353"/>
                    <a:gd name="T22" fmla="*/ 6 w 414"/>
                    <a:gd name="T23" fmla="*/ 9 h 353"/>
                    <a:gd name="T24" fmla="*/ 6 w 414"/>
                    <a:gd name="T25" fmla="*/ 7 h 353"/>
                    <a:gd name="T26" fmla="*/ 6 w 414"/>
                    <a:gd name="T27" fmla="*/ 4 h 353"/>
                    <a:gd name="T28" fmla="*/ 4 w 414"/>
                    <a:gd name="T29" fmla="*/ 1 h 353"/>
                    <a:gd name="T30" fmla="*/ 4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1" name="Freeform 25"/>
                <p:cNvSpPr>
                  <a:spLocks/>
                </p:cNvSpPr>
                <p:nvPr/>
              </p:nvSpPr>
              <p:spPr bwMode="auto">
                <a:xfrm rot="-9601576">
                  <a:off x="2381" y="3339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48" name="Group 26"/>
              <p:cNvGrpSpPr>
                <a:grpSpLocks/>
              </p:cNvGrpSpPr>
              <p:nvPr/>
            </p:nvGrpSpPr>
            <p:grpSpPr bwMode="auto">
              <a:xfrm>
                <a:off x="797" y="391"/>
                <a:ext cx="816" cy="441"/>
                <a:chOff x="2245" y="1616"/>
                <a:chExt cx="628" cy="531"/>
              </a:xfrm>
            </p:grpSpPr>
            <p:sp>
              <p:nvSpPr>
                <p:cNvPr id="74" name="Freeform 27"/>
                <p:cNvSpPr>
                  <a:spLocks/>
                </p:cNvSpPr>
                <p:nvPr/>
              </p:nvSpPr>
              <p:spPr bwMode="auto">
                <a:xfrm rot="5400000">
                  <a:off x="2353" y="1689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5" name="Freeform 28"/>
                <p:cNvSpPr>
                  <a:spLocks/>
                </p:cNvSpPr>
                <p:nvPr/>
              </p:nvSpPr>
              <p:spPr bwMode="auto">
                <a:xfrm>
                  <a:off x="2426" y="1706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6" name="Freeform 29"/>
                <p:cNvSpPr>
                  <a:spLocks/>
                </p:cNvSpPr>
                <p:nvPr/>
              </p:nvSpPr>
              <p:spPr bwMode="auto">
                <a:xfrm rot="9994690">
                  <a:off x="2336" y="1842"/>
                  <a:ext cx="272" cy="226"/>
                </a:xfrm>
                <a:custGeom>
                  <a:avLst/>
                  <a:gdLst>
                    <a:gd name="T0" fmla="*/ 12 w 414"/>
                    <a:gd name="T1" fmla="*/ 1 h 353"/>
                    <a:gd name="T2" fmla="*/ 9 w 414"/>
                    <a:gd name="T3" fmla="*/ 1 h 353"/>
                    <a:gd name="T4" fmla="*/ 7 w 414"/>
                    <a:gd name="T5" fmla="*/ 3 h 353"/>
                    <a:gd name="T6" fmla="*/ 4 w 414"/>
                    <a:gd name="T7" fmla="*/ 3 h 353"/>
                    <a:gd name="T8" fmla="*/ 3 w 414"/>
                    <a:gd name="T9" fmla="*/ 4 h 353"/>
                    <a:gd name="T10" fmla="*/ 3 w 414"/>
                    <a:gd name="T11" fmla="*/ 5 h 353"/>
                    <a:gd name="T12" fmla="*/ 1 w 414"/>
                    <a:gd name="T13" fmla="*/ 8 h 353"/>
                    <a:gd name="T14" fmla="*/ 1 w 414"/>
                    <a:gd name="T15" fmla="*/ 13 h 353"/>
                    <a:gd name="T16" fmla="*/ 6 w 414"/>
                    <a:gd name="T17" fmla="*/ 15 h 353"/>
                    <a:gd name="T18" fmla="*/ 16 w 414"/>
                    <a:gd name="T19" fmla="*/ 15 h 353"/>
                    <a:gd name="T20" fmla="*/ 20 w 414"/>
                    <a:gd name="T21" fmla="*/ 14 h 353"/>
                    <a:gd name="T22" fmla="*/ 21 w 414"/>
                    <a:gd name="T23" fmla="*/ 12 h 353"/>
                    <a:gd name="T24" fmla="*/ 22 w 414"/>
                    <a:gd name="T25" fmla="*/ 10 h 353"/>
                    <a:gd name="T26" fmla="*/ 22 w 414"/>
                    <a:gd name="T27" fmla="*/ 5 h 353"/>
                    <a:gd name="T28" fmla="*/ 13 w 414"/>
                    <a:gd name="T29" fmla="*/ 1 h 353"/>
                    <a:gd name="T30" fmla="*/ 12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7" name="Freeform 30"/>
                <p:cNvSpPr>
                  <a:spLocks/>
                </p:cNvSpPr>
                <p:nvPr/>
              </p:nvSpPr>
              <p:spPr bwMode="auto">
                <a:xfrm rot="9964299">
                  <a:off x="2245" y="1888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49" name="Rectangle 31"/>
              <p:cNvSpPr>
                <a:spLocks noChangeArrowheads="1"/>
              </p:cNvSpPr>
              <p:nvPr/>
            </p:nvSpPr>
            <p:spPr bwMode="auto">
              <a:xfrm>
                <a:off x="1972" y="527"/>
                <a:ext cx="953" cy="36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EAEAE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" name="Rectangle 32"/>
              <p:cNvSpPr>
                <a:spLocks noChangeArrowheads="1"/>
              </p:cNvSpPr>
              <p:nvPr/>
            </p:nvSpPr>
            <p:spPr bwMode="auto">
              <a:xfrm>
                <a:off x="566" y="890"/>
                <a:ext cx="2540" cy="182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rgbClr val="EAEAE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51" name="Group 33"/>
              <p:cNvGrpSpPr>
                <a:grpSpLocks/>
              </p:cNvGrpSpPr>
              <p:nvPr/>
            </p:nvGrpSpPr>
            <p:grpSpPr bwMode="auto">
              <a:xfrm>
                <a:off x="521" y="482"/>
                <a:ext cx="901" cy="531"/>
                <a:chOff x="1927" y="3158"/>
                <a:chExt cx="901" cy="531"/>
              </a:xfrm>
            </p:grpSpPr>
            <p:sp>
              <p:nvSpPr>
                <p:cNvPr id="70" name="Freeform 34"/>
                <p:cNvSpPr>
                  <a:spLocks/>
                </p:cNvSpPr>
                <p:nvPr/>
              </p:nvSpPr>
              <p:spPr bwMode="auto">
                <a:xfrm>
                  <a:off x="1927" y="3430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1" name="Freeform 35"/>
                <p:cNvSpPr>
                  <a:spLocks/>
                </p:cNvSpPr>
                <p:nvPr/>
              </p:nvSpPr>
              <p:spPr bwMode="auto">
                <a:xfrm rot="5400000">
                  <a:off x="2172" y="3231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2" name="Freeform 36"/>
                <p:cNvSpPr>
                  <a:spLocks/>
                </p:cNvSpPr>
                <p:nvPr/>
              </p:nvSpPr>
              <p:spPr bwMode="auto">
                <a:xfrm rot="7656780">
                  <a:off x="2103" y="3345"/>
                  <a:ext cx="227" cy="216"/>
                </a:xfrm>
                <a:custGeom>
                  <a:avLst/>
                  <a:gdLst>
                    <a:gd name="T0" fmla="*/ 4 w 414"/>
                    <a:gd name="T1" fmla="*/ 1 h 353"/>
                    <a:gd name="T2" fmla="*/ 2 w 414"/>
                    <a:gd name="T3" fmla="*/ 1 h 353"/>
                    <a:gd name="T4" fmla="*/ 2 w 414"/>
                    <a:gd name="T5" fmla="*/ 2 h 353"/>
                    <a:gd name="T6" fmla="*/ 1 w 414"/>
                    <a:gd name="T7" fmla="*/ 2 h 353"/>
                    <a:gd name="T8" fmla="*/ 1 w 414"/>
                    <a:gd name="T9" fmla="*/ 3 h 353"/>
                    <a:gd name="T10" fmla="*/ 1 w 414"/>
                    <a:gd name="T11" fmla="*/ 4 h 353"/>
                    <a:gd name="T12" fmla="*/ 1 w 414"/>
                    <a:gd name="T13" fmla="*/ 6 h 353"/>
                    <a:gd name="T14" fmla="*/ 1 w 414"/>
                    <a:gd name="T15" fmla="*/ 9 h 353"/>
                    <a:gd name="T16" fmla="*/ 2 w 414"/>
                    <a:gd name="T17" fmla="*/ 11 h 353"/>
                    <a:gd name="T18" fmla="*/ 4 w 414"/>
                    <a:gd name="T19" fmla="*/ 12 h 353"/>
                    <a:gd name="T20" fmla="*/ 5 w 414"/>
                    <a:gd name="T21" fmla="*/ 10 h 353"/>
                    <a:gd name="T22" fmla="*/ 6 w 414"/>
                    <a:gd name="T23" fmla="*/ 9 h 353"/>
                    <a:gd name="T24" fmla="*/ 6 w 414"/>
                    <a:gd name="T25" fmla="*/ 7 h 353"/>
                    <a:gd name="T26" fmla="*/ 6 w 414"/>
                    <a:gd name="T27" fmla="*/ 4 h 353"/>
                    <a:gd name="T28" fmla="*/ 4 w 414"/>
                    <a:gd name="T29" fmla="*/ 1 h 353"/>
                    <a:gd name="T30" fmla="*/ 4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3" name="Freeform 37"/>
                <p:cNvSpPr>
                  <a:spLocks/>
                </p:cNvSpPr>
                <p:nvPr/>
              </p:nvSpPr>
              <p:spPr bwMode="auto">
                <a:xfrm rot="-9601576">
                  <a:off x="2381" y="3339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52" name="Group 38"/>
              <p:cNvGrpSpPr>
                <a:grpSpLocks/>
              </p:cNvGrpSpPr>
              <p:nvPr/>
            </p:nvGrpSpPr>
            <p:grpSpPr bwMode="auto">
              <a:xfrm>
                <a:off x="2063" y="579"/>
                <a:ext cx="901" cy="396"/>
                <a:chOff x="1927" y="3158"/>
                <a:chExt cx="901" cy="531"/>
              </a:xfrm>
            </p:grpSpPr>
            <p:sp>
              <p:nvSpPr>
                <p:cNvPr id="66" name="Freeform 39"/>
                <p:cNvSpPr>
                  <a:spLocks/>
                </p:cNvSpPr>
                <p:nvPr/>
              </p:nvSpPr>
              <p:spPr bwMode="auto">
                <a:xfrm>
                  <a:off x="1927" y="3430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7" name="Freeform 40"/>
                <p:cNvSpPr>
                  <a:spLocks/>
                </p:cNvSpPr>
                <p:nvPr/>
              </p:nvSpPr>
              <p:spPr bwMode="auto">
                <a:xfrm rot="5400000">
                  <a:off x="2172" y="3231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8" name="Freeform 41"/>
                <p:cNvSpPr>
                  <a:spLocks/>
                </p:cNvSpPr>
                <p:nvPr/>
              </p:nvSpPr>
              <p:spPr bwMode="auto">
                <a:xfrm rot="7656780">
                  <a:off x="2103" y="3345"/>
                  <a:ext cx="227" cy="216"/>
                </a:xfrm>
                <a:custGeom>
                  <a:avLst/>
                  <a:gdLst>
                    <a:gd name="T0" fmla="*/ 4 w 414"/>
                    <a:gd name="T1" fmla="*/ 1 h 353"/>
                    <a:gd name="T2" fmla="*/ 2 w 414"/>
                    <a:gd name="T3" fmla="*/ 1 h 353"/>
                    <a:gd name="T4" fmla="*/ 2 w 414"/>
                    <a:gd name="T5" fmla="*/ 2 h 353"/>
                    <a:gd name="T6" fmla="*/ 1 w 414"/>
                    <a:gd name="T7" fmla="*/ 2 h 353"/>
                    <a:gd name="T8" fmla="*/ 1 w 414"/>
                    <a:gd name="T9" fmla="*/ 3 h 353"/>
                    <a:gd name="T10" fmla="*/ 1 w 414"/>
                    <a:gd name="T11" fmla="*/ 4 h 353"/>
                    <a:gd name="T12" fmla="*/ 1 w 414"/>
                    <a:gd name="T13" fmla="*/ 6 h 353"/>
                    <a:gd name="T14" fmla="*/ 1 w 414"/>
                    <a:gd name="T15" fmla="*/ 9 h 353"/>
                    <a:gd name="T16" fmla="*/ 2 w 414"/>
                    <a:gd name="T17" fmla="*/ 11 h 353"/>
                    <a:gd name="T18" fmla="*/ 4 w 414"/>
                    <a:gd name="T19" fmla="*/ 12 h 353"/>
                    <a:gd name="T20" fmla="*/ 5 w 414"/>
                    <a:gd name="T21" fmla="*/ 10 h 353"/>
                    <a:gd name="T22" fmla="*/ 6 w 414"/>
                    <a:gd name="T23" fmla="*/ 9 h 353"/>
                    <a:gd name="T24" fmla="*/ 6 w 414"/>
                    <a:gd name="T25" fmla="*/ 7 h 353"/>
                    <a:gd name="T26" fmla="*/ 6 w 414"/>
                    <a:gd name="T27" fmla="*/ 4 h 353"/>
                    <a:gd name="T28" fmla="*/ 4 w 414"/>
                    <a:gd name="T29" fmla="*/ 1 h 353"/>
                    <a:gd name="T30" fmla="*/ 4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9" name="Freeform 42"/>
                <p:cNvSpPr>
                  <a:spLocks/>
                </p:cNvSpPr>
                <p:nvPr/>
              </p:nvSpPr>
              <p:spPr bwMode="auto">
                <a:xfrm rot="-9601576">
                  <a:off x="2381" y="3339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53" name="Group 43"/>
              <p:cNvGrpSpPr>
                <a:grpSpLocks/>
              </p:cNvGrpSpPr>
              <p:nvPr/>
            </p:nvGrpSpPr>
            <p:grpSpPr bwMode="auto">
              <a:xfrm>
                <a:off x="1700" y="301"/>
                <a:ext cx="628" cy="531"/>
                <a:chOff x="2245" y="1616"/>
                <a:chExt cx="628" cy="531"/>
              </a:xfrm>
            </p:grpSpPr>
            <p:sp>
              <p:nvSpPr>
                <p:cNvPr id="62" name="Freeform 44"/>
                <p:cNvSpPr>
                  <a:spLocks/>
                </p:cNvSpPr>
                <p:nvPr/>
              </p:nvSpPr>
              <p:spPr bwMode="auto">
                <a:xfrm rot="5400000">
                  <a:off x="2353" y="1689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3" name="Freeform 45"/>
                <p:cNvSpPr>
                  <a:spLocks/>
                </p:cNvSpPr>
                <p:nvPr/>
              </p:nvSpPr>
              <p:spPr bwMode="auto">
                <a:xfrm>
                  <a:off x="2426" y="1706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4" name="Freeform 46"/>
                <p:cNvSpPr>
                  <a:spLocks/>
                </p:cNvSpPr>
                <p:nvPr/>
              </p:nvSpPr>
              <p:spPr bwMode="auto">
                <a:xfrm rot="9994690">
                  <a:off x="2336" y="1842"/>
                  <a:ext cx="272" cy="226"/>
                </a:xfrm>
                <a:custGeom>
                  <a:avLst/>
                  <a:gdLst>
                    <a:gd name="T0" fmla="*/ 12 w 414"/>
                    <a:gd name="T1" fmla="*/ 1 h 353"/>
                    <a:gd name="T2" fmla="*/ 9 w 414"/>
                    <a:gd name="T3" fmla="*/ 1 h 353"/>
                    <a:gd name="T4" fmla="*/ 7 w 414"/>
                    <a:gd name="T5" fmla="*/ 3 h 353"/>
                    <a:gd name="T6" fmla="*/ 4 w 414"/>
                    <a:gd name="T7" fmla="*/ 3 h 353"/>
                    <a:gd name="T8" fmla="*/ 3 w 414"/>
                    <a:gd name="T9" fmla="*/ 4 h 353"/>
                    <a:gd name="T10" fmla="*/ 3 w 414"/>
                    <a:gd name="T11" fmla="*/ 5 h 353"/>
                    <a:gd name="T12" fmla="*/ 1 w 414"/>
                    <a:gd name="T13" fmla="*/ 8 h 353"/>
                    <a:gd name="T14" fmla="*/ 1 w 414"/>
                    <a:gd name="T15" fmla="*/ 13 h 353"/>
                    <a:gd name="T16" fmla="*/ 6 w 414"/>
                    <a:gd name="T17" fmla="*/ 15 h 353"/>
                    <a:gd name="T18" fmla="*/ 16 w 414"/>
                    <a:gd name="T19" fmla="*/ 15 h 353"/>
                    <a:gd name="T20" fmla="*/ 20 w 414"/>
                    <a:gd name="T21" fmla="*/ 14 h 353"/>
                    <a:gd name="T22" fmla="*/ 21 w 414"/>
                    <a:gd name="T23" fmla="*/ 12 h 353"/>
                    <a:gd name="T24" fmla="*/ 22 w 414"/>
                    <a:gd name="T25" fmla="*/ 10 h 353"/>
                    <a:gd name="T26" fmla="*/ 22 w 414"/>
                    <a:gd name="T27" fmla="*/ 5 h 353"/>
                    <a:gd name="T28" fmla="*/ 13 w 414"/>
                    <a:gd name="T29" fmla="*/ 1 h 353"/>
                    <a:gd name="T30" fmla="*/ 12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5" name="Freeform 47"/>
                <p:cNvSpPr>
                  <a:spLocks/>
                </p:cNvSpPr>
                <p:nvPr/>
              </p:nvSpPr>
              <p:spPr bwMode="auto">
                <a:xfrm rot="9964299">
                  <a:off x="2245" y="1888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54" name="Group 48"/>
              <p:cNvGrpSpPr>
                <a:grpSpLocks/>
              </p:cNvGrpSpPr>
              <p:nvPr/>
            </p:nvGrpSpPr>
            <p:grpSpPr bwMode="auto">
              <a:xfrm>
                <a:off x="1110" y="663"/>
                <a:ext cx="1270" cy="499"/>
                <a:chOff x="1110" y="663"/>
                <a:chExt cx="1270" cy="499"/>
              </a:xfrm>
            </p:grpSpPr>
            <p:sp>
              <p:nvSpPr>
                <p:cNvPr id="60" name="Rectangle 49"/>
                <p:cNvSpPr>
                  <a:spLocks noChangeArrowheads="1"/>
                </p:cNvSpPr>
                <p:nvPr/>
              </p:nvSpPr>
              <p:spPr bwMode="auto">
                <a:xfrm>
                  <a:off x="1174" y="812"/>
                  <a:ext cx="1143" cy="350"/>
                </a:xfrm>
                <a:prstGeom prst="rect">
                  <a:avLst/>
                </a:prstGeom>
                <a:solidFill>
                  <a:srgbClr val="FFFFC5"/>
                </a:solidFill>
                <a:ln w="9525">
                  <a:solidFill>
                    <a:srgbClr val="FF99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61" name="AutoShape 50"/>
                <p:cNvSpPr>
                  <a:spLocks noChangeArrowheads="1"/>
                </p:cNvSpPr>
                <p:nvPr/>
              </p:nvSpPr>
              <p:spPr bwMode="auto">
                <a:xfrm rot="10800000">
                  <a:off x="1110" y="663"/>
                  <a:ext cx="1270" cy="14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436 w 21600"/>
                    <a:gd name="T13" fmla="*/ 3479 h 21600"/>
                    <a:gd name="T14" fmla="*/ 18164 w 21600"/>
                    <a:gd name="T15" fmla="*/ 18121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3282" y="21600"/>
                      </a:lnTo>
                      <a:lnTo>
                        <a:pt x="18318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7C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55" name="Group 51"/>
              <p:cNvGrpSpPr>
                <a:grpSpLocks/>
              </p:cNvGrpSpPr>
              <p:nvPr/>
            </p:nvGrpSpPr>
            <p:grpSpPr bwMode="auto">
              <a:xfrm flipH="1">
                <a:off x="2693" y="663"/>
                <a:ext cx="454" cy="318"/>
                <a:chOff x="2245" y="1616"/>
                <a:chExt cx="628" cy="531"/>
              </a:xfrm>
            </p:grpSpPr>
            <p:sp>
              <p:nvSpPr>
                <p:cNvPr id="56" name="Freeform 52"/>
                <p:cNvSpPr>
                  <a:spLocks/>
                </p:cNvSpPr>
                <p:nvPr/>
              </p:nvSpPr>
              <p:spPr bwMode="auto">
                <a:xfrm rot="5400000">
                  <a:off x="2353" y="1689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7" name="Freeform 53"/>
                <p:cNvSpPr>
                  <a:spLocks/>
                </p:cNvSpPr>
                <p:nvPr/>
              </p:nvSpPr>
              <p:spPr bwMode="auto">
                <a:xfrm>
                  <a:off x="2426" y="1706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8" name="Freeform 54"/>
                <p:cNvSpPr>
                  <a:spLocks/>
                </p:cNvSpPr>
                <p:nvPr/>
              </p:nvSpPr>
              <p:spPr bwMode="auto">
                <a:xfrm rot="9994690">
                  <a:off x="2336" y="1842"/>
                  <a:ext cx="272" cy="226"/>
                </a:xfrm>
                <a:custGeom>
                  <a:avLst/>
                  <a:gdLst>
                    <a:gd name="T0" fmla="*/ 12 w 414"/>
                    <a:gd name="T1" fmla="*/ 1 h 353"/>
                    <a:gd name="T2" fmla="*/ 9 w 414"/>
                    <a:gd name="T3" fmla="*/ 1 h 353"/>
                    <a:gd name="T4" fmla="*/ 7 w 414"/>
                    <a:gd name="T5" fmla="*/ 3 h 353"/>
                    <a:gd name="T6" fmla="*/ 4 w 414"/>
                    <a:gd name="T7" fmla="*/ 3 h 353"/>
                    <a:gd name="T8" fmla="*/ 3 w 414"/>
                    <a:gd name="T9" fmla="*/ 4 h 353"/>
                    <a:gd name="T10" fmla="*/ 3 w 414"/>
                    <a:gd name="T11" fmla="*/ 5 h 353"/>
                    <a:gd name="T12" fmla="*/ 1 w 414"/>
                    <a:gd name="T13" fmla="*/ 8 h 353"/>
                    <a:gd name="T14" fmla="*/ 1 w 414"/>
                    <a:gd name="T15" fmla="*/ 13 h 353"/>
                    <a:gd name="T16" fmla="*/ 6 w 414"/>
                    <a:gd name="T17" fmla="*/ 15 h 353"/>
                    <a:gd name="T18" fmla="*/ 16 w 414"/>
                    <a:gd name="T19" fmla="*/ 15 h 353"/>
                    <a:gd name="T20" fmla="*/ 20 w 414"/>
                    <a:gd name="T21" fmla="*/ 14 h 353"/>
                    <a:gd name="T22" fmla="*/ 21 w 414"/>
                    <a:gd name="T23" fmla="*/ 12 h 353"/>
                    <a:gd name="T24" fmla="*/ 22 w 414"/>
                    <a:gd name="T25" fmla="*/ 10 h 353"/>
                    <a:gd name="T26" fmla="*/ 22 w 414"/>
                    <a:gd name="T27" fmla="*/ 5 h 353"/>
                    <a:gd name="T28" fmla="*/ 13 w 414"/>
                    <a:gd name="T29" fmla="*/ 1 h 353"/>
                    <a:gd name="T30" fmla="*/ 12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9" name="Freeform 55"/>
                <p:cNvSpPr>
                  <a:spLocks/>
                </p:cNvSpPr>
                <p:nvPr/>
              </p:nvSpPr>
              <p:spPr bwMode="auto">
                <a:xfrm rot="9964299">
                  <a:off x="2245" y="1888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pic>
        <p:nvPicPr>
          <p:cNvPr id="10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785794"/>
            <a:ext cx="1071570" cy="16284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4" name="Tabelle 103"/>
          <p:cNvGraphicFramePr>
            <a:graphicFrameLocks noGrp="1"/>
          </p:cNvGraphicFramePr>
          <p:nvPr/>
        </p:nvGraphicFramePr>
        <p:xfrm>
          <a:off x="1214414" y="4071942"/>
          <a:ext cx="4429156" cy="445770"/>
        </p:xfrm>
        <a:graphic>
          <a:graphicData uri="http://schemas.openxmlformats.org/drawingml/2006/table">
            <a:tbl>
              <a:tblPr/>
              <a:tblGrid>
                <a:gridCol w="2214578"/>
                <a:gridCol w="1107289"/>
                <a:gridCol w="110728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Entgeltgruppenplan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zum BAT-KF für Angestellte im Pflegedienst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5" name="Tabelle 104"/>
          <p:cNvGraphicFramePr>
            <a:graphicFrameLocks noGrp="1"/>
          </p:cNvGraphicFramePr>
          <p:nvPr/>
        </p:nvGraphicFramePr>
        <p:xfrm>
          <a:off x="3500430" y="4500570"/>
          <a:ext cx="3952900" cy="190500"/>
        </p:xfrm>
        <a:graphic>
          <a:graphicData uri="http://schemas.openxmlformats.org/drawingml/2006/table">
            <a:tbl>
              <a:tblPr/>
              <a:tblGrid>
                <a:gridCol w="3952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Pflegepersonal 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Entgeltgruppenplan zum BAT-KF - </a:t>
                      </a: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PEGP.BAT-KF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6" name="Tabelle 105"/>
          <p:cNvGraphicFramePr>
            <a:graphicFrameLocks noGrp="1"/>
          </p:cNvGraphicFramePr>
          <p:nvPr/>
        </p:nvGraphicFramePr>
        <p:xfrm>
          <a:off x="1214414" y="5143512"/>
          <a:ext cx="5429289" cy="762000"/>
        </p:xfrm>
        <a:graphic>
          <a:graphicData uri="http://schemas.openxmlformats.org/drawingml/2006/table">
            <a:tbl>
              <a:tblPr/>
              <a:tblGrid>
                <a:gridCol w="3878063"/>
                <a:gridCol w="775613"/>
                <a:gridCol w="775613"/>
              </a:tblGrid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1. Der Pflegepersonal-Entgeltgruppenplan </a:t>
                      </a:r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gilt nicht </a:t>
                      </a:r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für Angestellte im Pflegedienst, für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die besondere Tätigkeitsmerkmale im Allgemeinen Entgeltgruppenplan zum BAT-KF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enthalten sind, </a:t>
                      </a:r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es sei denn,</a:t>
                      </a:r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im Allgemeinen Entgeltgruppenplan wird auf Tätigkeitsmerkmale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des Pflegepersonal-Entgeltgruppenplans verwiesen.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7" name="Tabelle 106"/>
          <p:cNvGraphicFramePr>
            <a:graphicFrameLocks noGrp="1"/>
          </p:cNvGraphicFramePr>
          <p:nvPr/>
        </p:nvGraphicFramePr>
        <p:xfrm>
          <a:off x="1214413" y="4857760"/>
          <a:ext cx="3500462" cy="222885"/>
        </p:xfrm>
        <a:graphic>
          <a:graphicData uri="http://schemas.openxmlformats.org/drawingml/2006/table">
            <a:tbl>
              <a:tblPr/>
              <a:tblGrid>
                <a:gridCol w="350046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Vorbemerkungen zu den Abschnitten A und 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9" name="Eingekerbter Richtungspfeil 108"/>
          <p:cNvSpPr/>
          <p:nvPr/>
        </p:nvSpPr>
        <p:spPr>
          <a:xfrm>
            <a:off x="785785" y="4929198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0" name="Eingekerbter Richtungspfeil 109"/>
          <p:cNvSpPr/>
          <p:nvPr/>
        </p:nvSpPr>
        <p:spPr>
          <a:xfrm>
            <a:off x="785785" y="5214950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3" grpId="0" animBg="1"/>
      <p:bldP spid="109" grpId="0" animBg="1"/>
      <p:bldP spid="1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/>
        </p:nvSpPr>
        <p:spPr>
          <a:xfrm>
            <a:off x="428596" y="4143380"/>
            <a:ext cx="8429684" cy="2357454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428596" y="1928802"/>
            <a:ext cx="8429684" cy="2000264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428596" y="428604"/>
            <a:ext cx="8429684" cy="135732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785786" y="500042"/>
          <a:ext cx="6000791" cy="982980"/>
        </p:xfrm>
        <a:graphic>
          <a:graphicData uri="http://schemas.openxmlformats.org/drawingml/2006/table">
            <a:tbl>
              <a:tblPr/>
              <a:tblGrid>
                <a:gridCol w="3429024"/>
                <a:gridCol w="571504"/>
                <a:gridCol w="1000131"/>
                <a:gridCol w="100013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Entgeltgruppenplan zum BAT-KF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für Stammkräfte </a:t>
                      </a:r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Qualifizierungs- 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Beschäftigungsgesellschaften, Arbeitsmarktinitiativen,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arbeitsmarktpolitischen Maßnahmen und Projekten sowie Integrationsfirmen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5286380" y="1500174"/>
          <a:ext cx="3286148" cy="222885"/>
        </p:xfrm>
        <a:graphic>
          <a:graphicData uri="http://schemas.openxmlformats.org/drawingml/2006/table">
            <a:tbl>
              <a:tblPr/>
              <a:tblGrid>
                <a:gridCol w="328614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de-DE" sz="1400" b="1" i="0" u="none" strike="noStrike" baseline="0" dirty="0" smtClean="0">
                          <a:solidFill>
                            <a:srgbClr val="C00000"/>
                          </a:solidFill>
                          <a:latin typeface="Calibri"/>
                        </a:rPr>
                        <a:t>S</a:t>
                      </a:r>
                      <a:r>
                        <a:rPr lang="de-DE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-Entgeltgruppenplan 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zum BAT-KF - SEGP.BAT-KF </a:t>
                      </a:r>
                      <a:r>
                        <a:rPr lang="de-DE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85786" y="2071678"/>
          <a:ext cx="5072098" cy="891540"/>
        </p:xfrm>
        <a:graphic>
          <a:graphicData uri="http://schemas.openxmlformats.org/drawingml/2006/table">
            <a:tbl>
              <a:tblPr/>
              <a:tblGrid>
                <a:gridCol w="507209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Arbeitsrechtsregelung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für </a:t>
                      </a:r>
                      <a:r>
                        <a:rPr lang="de-DE" sz="1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besondere Beschäftigungsverhältnisse </a:t>
                      </a:r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Qualifizierungs- 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Beschäftigungsgesellschaften, Arbeitsmarktinitiativen,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arbeitsmarktpolitischen Maßnahmen oder Projekten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857224" y="4286256"/>
          <a:ext cx="2000264" cy="636270"/>
        </p:xfrm>
        <a:graphic>
          <a:graphicData uri="http://schemas.openxmlformats.org/drawingml/2006/table">
            <a:tbl>
              <a:tblPr/>
              <a:tblGrid>
                <a:gridCol w="200026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Arbeitsrechtsregelung  </a:t>
                      </a:r>
                      <a:r>
                        <a:rPr lang="de-DE" sz="14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1</a:t>
                      </a:r>
                      <a:endParaRPr lang="de-DE" sz="1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für Integrationsprojekte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Vom 23. November 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/>
        </p:nvGraphicFramePr>
        <p:xfrm>
          <a:off x="2857488" y="4572008"/>
          <a:ext cx="5786446" cy="413385"/>
        </p:xfrm>
        <a:graphic>
          <a:graphicData uri="http://schemas.openxmlformats.org/drawingml/2006/table">
            <a:tbl>
              <a:tblPr/>
              <a:tblGrid>
                <a:gridCol w="578644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Diese Regelung gilt für Mitarbeiterinnen und Mitarbeiter im Anwendungsbereich des Abs. 1 Satz 1,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die in der </a:t>
                      </a:r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Produktion bzw. Dienstleistung </a:t>
                      </a:r>
                      <a:r>
                        <a:rPr lang="de-DE" sz="1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auch für Dritte tätig sind.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/>
        </p:nvGraphicFramePr>
        <p:xfrm>
          <a:off x="2857488" y="5357826"/>
          <a:ext cx="5357850" cy="952500"/>
        </p:xfrm>
        <a:graphic>
          <a:graphicData uri="http://schemas.openxmlformats.org/drawingml/2006/table">
            <a:tbl>
              <a:tblPr/>
              <a:tblGrid>
                <a:gridCol w="535785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(1) Abweichend von den Bestimmungen des </a:t>
                      </a:r>
                      <a:r>
                        <a:rPr lang="de-D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BAT-KF 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können den Arbeitsverträgen der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Mitarbeiterinnen und Mitarbeiter nach § 1 Abs. 2 </a:t>
                      </a:r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als Mindestinhalt die branchenüblichen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regional geltenden tarifvertraglichen Regelungen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die mit einer dem </a:t>
                      </a:r>
                      <a:r>
                        <a:rPr lang="de-D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DGB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angehörigen Gewerkschaft abgeschlossen wurden, in ihrer jeweils aktuell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gültigen Fassung zugrunde gelegt werden.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elle 12"/>
          <p:cNvGraphicFramePr>
            <a:graphicFrameLocks noGrp="1"/>
          </p:cNvGraphicFramePr>
          <p:nvPr/>
        </p:nvGraphicFramePr>
        <p:xfrm>
          <a:off x="2714612" y="5072074"/>
          <a:ext cx="2857520" cy="253365"/>
        </p:xfrm>
        <a:graphic>
          <a:graphicData uri="http://schemas.openxmlformats.org/drawingml/2006/table">
            <a:tbl>
              <a:tblPr/>
              <a:tblGrid>
                <a:gridCol w="285752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Anwendung von Tarifverträgen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elle 13"/>
          <p:cNvGraphicFramePr>
            <a:graphicFrameLocks noGrp="1"/>
          </p:cNvGraphicFramePr>
          <p:nvPr/>
        </p:nvGraphicFramePr>
        <p:xfrm>
          <a:off x="2214546" y="3000372"/>
          <a:ext cx="6524628" cy="762000"/>
        </p:xfrm>
        <a:graphic>
          <a:graphicData uri="http://schemas.openxmlformats.org/drawingml/2006/table">
            <a:tbl>
              <a:tblPr/>
              <a:tblGrid>
                <a:gridCol w="652462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Die Arbeitsrechtsregelung gilt </a:t>
                      </a:r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für Personen</a:t>
                      </a:r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, die bei einer Qualifizierungs- und Beschäftigungsgesellschaft,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Arbeitsmarktinitiative, arbeitsmarktpolitischen Maßnahme oder einem Projekt beschäftigt werden,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die </a:t>
                      </a:r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unmittelbar vor ihrer Einstellung </a:t>
                      </a:r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bei einem Beschäftigungsträger </a:t>
                      </a:r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mindestens ein Jahr arbeitslos </a:t>
                      </a:r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waren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und </a:t>
                      </a:r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mindestens zwei Vermittlungshemmnisse </a:t>
                      </a:r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im Sinne von </a:t>
                      </a:r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§ 16e SGB II </a:t>
                      </a:r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aufweisen.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Eingekerbter Richtungspfeil 9"/>
          <p:cNvSpPr/>
          <p:nvPr/>
        </p:nvSpPr>
        <p:spPr>
          <a:xfrm rot="10800000">
            <a:off x="2857488" y="4357694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5" name="Eingekerbter Richtungspfeil 14"/>
          <p:cNvSpPr/>
          <p:nvPr/>
        </p:nvSpPr>
        <p:spPr>
          <a:xfrm rot="13122835">
            <a:off x="7649272" y="5811018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9" name="Eingekerbter Richtungspfeil 18"/>
          <p:cNvSpPr/>
          <p:nvPr/>
        </p:nvSpPr>
        <p:spPr>
          <a:xfrm>
            <a:off x="2357422" y="5429264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 rot="1177289">
            <a:off x="5935262" y="2358305"/>
            <a:ext cx="2643206" cy="49244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DE" sz="1200" dirty="0" err="1" smtClean="0"/>
              <a:t>ua</a:t>
            </a:r>
            <a:r>
              <a:rPr lang="de-DE" sz="1200" dirty="0" smtClean="0"/>
              <a:t>. Vergütung in </a:t>
            </a:r>
            <a:r>
              <a:rPr lang="de-DE" sz="1400" b="1" dirty="0" smtClean="0">
                <a:solidFill>
                  <a:srgbClr val="C00000"/>
                </a:solidFill>
              </a:rPr>
              <a:t>EG 1 Stufe 2  </a:t>
            </a:r>
          </a:p>
          <a:p>
            <a:pPr algn="ctr"/>
            <a:r>
              <a:rPr lang="de-DE" sz="1200" dirty="0" smtClean="0"/>
              <a:t>des Allgemeinen Entgeltgruppenplanes</a:t>
            </a:r>
            <a:endParaRPr lang="de-DE" sz="1200" dirty="0"/>
          </a:p>
        </p:txBody>
      </p:sp>
      <p:sp>
        <p:nvSpPr>
          <p:cNvPr id="21" name="Eingekerbter Richtungspfeil 20"/>
          <p:cNvSpPr/>
          <p:nvPr/>
        </p:nvSpPr>
        <p:spPr>
          <a:xfrm rot="7413923">
            <a:off x="7428448" y="2104863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pSp>
        <p:nvGrpSpPr>
          <p:cNvPr id="22" name="Gruppieren 21"/>
          <p:cNvGrpSpPr/>
          <p:nvPr/>
        </p:nvGrpSpPr>
        <p:grpSpPr>
          <a:xfrm>
            <a:off x="7000892" y="142852"/>
            <a:ext cx="1647093" cy="1214445"/>
            <a:chOff x="1357290" y="3929066"/>
            <a:chExt cx="1861407" cy="1368015"/>
          </a:xfrm>
        </p:grpSpPr>
        <p:pic>
          <p:nvPicPr>
            <p:cNvPr id="23" name="Grafik 22" descr="logo-ohne Schrift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928793" y="3929066"/>
              <a:ext cx="928693" cy="1368015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</p:pic>
        <p:sp>
          <p:nvSpPr>
            <p:cNvPr id="24" name="Rechteck 23"/>
            <p:cNvSpPr/>
            <p:nvPr/>
          </p:nvSpPr>
          <p:spPr bwMode="auto">
            <a:xfrm>
              <a:off x="1532719" y="4414081"/>
              <a:ext cx="924677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sz="2400" dirty="0">
                  <a:ln w="18415" cmpd="sng">
                    <a:solidFill>
                      <a:schemeClr val="bg1">
                        <a:lumMod val="75000"/>
                      </a:schemeClr>
                    </a:solidFill>
                    <a:prstDash val="solid"/>
                  </a:ln>
                  <a:solidFill>
                    <a:srgbClr val="FFFFFF"/>
                  </a:solidFill>
                  <a:latin typeface="Futura XBlk BT" pitchFamily="34" charset="0"/>
                </a:rPr>
                <a:t>MAV</a:t>
              </a:r>
            </a:p>
          </p:txBody>
        </p:sp>
        <p:sp>
          <p:nvSpPr>
            <p:cNvPr id="25" name="Rechteck 24"/>
            <p:cNvSpPr/>
            <p:nvPr/>
          </p:nvSpPr>
          <p:spPr bwMode="auto">
            <a:xfrm>
              <a:off x="1357290" y="4643446"/>
              <a:ext cx="18614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dirty="0">
                  <a:ln w="9525" cmpd="sng">
                    <a:solidFill>
                      <a:schemeClr val="bg1">
                        <a:lumMod val="50000"/>
                      </a:scheme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Futura XBlk BT" pitchFamily="34" charset="0"/>
                </a:rPr>
                <a:t>G</a:t>
              </a:r>
              <a:r>
                <a:rPr lang="de-DE" sz="1400" dirty="0">
                  <a:ln w="9525" cmpd="sng">
                    <a:solidFill>
                      <a:schemeClr val="bg1">
                        <a:lumMod val="50000"/>
                      </a:scheme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Futura XBlk BT" pitchFamily="34" charset="0"/>
                </a:rPr>
                <a:t>esamtausschuss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913</Words>
  <Application>Microsoft Office PowerPoint</Application>
  <PresentationFormat>Bildschirmpräsentation (4:3)</PresentationFormat>
  <Paragraphs>167</Paragraphs>
  <Slides>6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Larissa-Design</vt:lpstr>
      <vt:lpstr>Clip</vt:lpstr>
      <vt:lpstr>Folie 1</vt:lpstr>
      <vt:lpstr>Folie 2</vt:lpstr>
      <vt:lpstr>Folie 3</vt:lpstr>
      <vt:lpstr>Folie 4</vt:lpstr>
      <vt:lpstr>Folie 5</vt:lpstr>
      <vt:lpstr>Folie 6</vt:lpstr>
    </vt:vector>
  </TitlesOfParts>
  <Company>Bilderwerkstatt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Fischer</dc:creator>
  <cp:lastModifiedBy>Fischer</cp:lastModifiedBy>
  <cp:revision>48</cp:revision>
  <dcterms:created xsi:type="dcterms:W3CDTF">2012-03-13T09:42:03Z</dcterms:created>
  <dcterms:modified xsi:type="dcterms:W3CDTF">2012-03-18T19:57:48Z</dcterms:modified>
</cp:coreProperties>
</file>